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327_0.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20D_4518515B.xml" ContentType="application/vnd.ms-powerpoint.comments+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335_A431690E.xml" ContentType="application/vnd.ms-powerpoint.comments+xml"/>
  <Override PartName="/ppt/notesSlides/notesSlide27.xml" ContentType="application/vnd.openxmlformats-officedocument.presentationml.notesSlide+xml"/>
  <Override PartName="/ppt/comments/modernComment_129_0.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83" r:id="rId2"/>
    <p:sldMasterId id="2147483722" r:id="rId3"/>
    <p:sldMasterId id="2147483734" r:id="rId4"/>
    <p:sldMasterId id="2147483741" r:id="rId5"/>
    <p:sldMasterId id="2147483760" r:id="rId6"/>
    <p:sldMasterId id="2147483780" r:id="rId7"/>
  </p:sldMasterIdLst>
  <p:notesMasterIdLst>
    <p:notesMasterId r:id="rId51"/>
  </p:notesMasterIdLst>
  <p:sldIdLst>
    <p:sldId id="256" r:id="rId8"/>
    <p:sldId id="337" r:id="rId9"/>
    <p:sldId id="343" r:id="rId10"/>
    <p:sldId id="277" r:id="rId11"/>
    <p:sldId id="322" r:id="rId12"/>
    <p:sldId id="4918" r:id="rId13"/>
    <p:sldId id="4902" r:id="rId14"/>
    <p:sldId id="4911" r:id="rId15"/>
    <p:sldId id="338" r:id="rId16"/>
    <p:sldId id="4900" r:id="rId17"/>
    <p:sldId id="562" r:id="rId18"/>
    <p:sldId id="4906" r:id="rId19"/>
    <p:sldId id="563" r:id="rId20"/>
    <p:sldId id="564" r:id="rId21"/>
    <p:sldId id="4905" r:id="rId22"/>
    <p:sldId id="4903" r:id="rId23"/>
    <p:sldId id="341" r:id="rId24"/>
    <p:sldId id="2295" r:id="rId25"/>
    <p:sldId id="4927" r:id="rId26"/>
    <p:sldId id="4915" r:id="rId27"/>
    <p:sldId id="265" r:id="rId28"/>
    <p:sldId id="525" r:id="rId29"/>
    <p:sldId id="4919" r:id="rId30"/>
    <p:sldId id="325" r:id="rId31"/>
    <p:sldId id="320" r:id="rId32"/>
    <p:sldId id="312" r:id="rId33"/>
    <p:sldId id="327" r:id="rId34"/>
    <p:sldId id="4917" r:id="rId35"/>
    <p:sldId id="297" r:id="rId36"/>
    <p:sldId id="4922" r:id="rId37"/>
    <p:sldId id="4929" r:id="rId38"/>
    <p:sldId id="328" r:id="rId39"/>
    <p:sldId id="329" r:id="rId40"/>
    <p:sldId id="4925" r:id="rId41"/>
    <p:sldId id="339" r:id="rId42"/>
    <p:sldId id="4909" r:id="rId43"/>
    <p:sldId id="257" r:id="rId44"/>
    <p:sldId id="335" r:id="rId45"/>
    <p:sldId id="340" r:id="rId46"/>
    <p:sldId id="4926" r:id="rId47"/>
    <p:sldId id="334" r:id="rId48"/>
    <p:sldId id="316" r:id="rId49"/>
    <p:sldId id="34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F54309-8D32-5B45-0A78-F186AD971623}" name="Elliott Attisha" initials="EA" userId="18da46ef96012725" providerId="Windows Live"/>
  <p188:author id="{01923E87-C5A1-6818-7C4C-EBB76651C4C4}" name="Mary Beth Miotto" initials="MM" userId="17e12fb2f7e5445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E2A"/>
    <a:srgbClr val="0000FF"/>
    <a:srgbClr val="0099FF"/>
    <a:srgbClr val="A4E4CA"/>
    <a:srgbClr val="FF66FF"/>
    <a:srgbClr val="8D5AC6"/>
    <a:srgbClr val="4FD1A9"/>
    <a:srgbClr val="4AD2AE"/>
    <a:srgbClr val="9999FF"/>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73197" autoAdjust="0"/>
  </p:normalViewPr>
  <p:slideViewPr>
    <p:cSldViewPr snapToGrid="0" showGuides="1">
      <p:cViewPr varScale="1">
        <p:scale>
          <a:sx n="92" d="100"/>
          <a:sy n="92" d="100"/>
        </p:scale>
        <p:origin x="1904" y="176"/>
      </p:cViewPr>
      <p:guideLst>
        <p:guide orient="horz" pos="2160"/>
        <p:guide pos="3888"/>
      </p:guideLst>
    </p:cSldViewPr>
  </p:slideViewPr>
  <p:notesTextViewPr>
    <p:cViewPr>
      <p:scale>
        <a:sx n="75" d="100"/>
        <a:sy n="75" d="100"/>
      </p:scale>
      <p:origin x="0" y="0"/>
    </p:cViewPr>
  </p:notesTextViewPr>
  <p:sorterViewPr>
    <p:cViewPr>
      <p:scale>
        <a:sx n="100" d="100"/>
        <a:sy n="100" d="100"/>
      </p:scale>
      <p:origin x="0" y="-156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8/10/relationships/authors" Target="author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Beth Miotto" userId="17e12fb2f7e5445b" providerId="LiveId" clId="{B46B3C7F-D151-41BE-B871-138287E591DF}"/>
    <pc:docChg chg="modShowInfo">
      <pc:chgData name="Mary Beth Miotto" userId="17e12fb2f7e5445b" providerId="LiveId" clId="{B46B3C7F-D151-41BE-B871-138287E591DF}" dt="2024-09-25T21:48:00.468" v="0" actId="2744"/>
      <pc:docMkLst>
        <pc:docMk/>
      </pc:docMkLst>
    </pc:docChg>
  </pc:docChgLst>
</pc:chgInfo>
</file>

<file path=ppt/comments/modernComment_129_0.xml><?xml version="1.0" encoding="utf-8"?>
<p188:cmLst xmlns:a="http://schemas.openxmlformats.org/drawingml/2006/main" xmlns:r="http://schemas.openxmlformats.org/officeDocument/2006/relationships" xmlns:p188="http://schemas.microsoft.com/office/powerpoint/2018/8/main">
  <p188:cm id="{A8C853D8-5C23-E748-A2F4-A2641E028EE2}" authorId="{3BF54309-8D32-5B45-0A78-F186AD971623}" created="2024-09-13T18:49:26.021">
    <pc:sldMkLst xmlns:pc="http://schemas.microsoft.com/office/powerpoint/2013/main/command">
      <pc:docMk/>
      <pc:sldMk cId="0" sldId="297"/>
    </pc:sldMkLst>
    <p188:txBody>
      <a:bodyPr/>
      <a:lstStyle/>
      <a:p>
        <a:r>
          <a:rPr lang="en-US"/>
          <a:t>Please use this slide instead of the next one. </a:t>
        </a:r>
      </a:p>
    </p188:txBody>
  </p188:cm>
</p188:cmLst>
</file>

<file path=ppt/comments/modernComment_1327_0.xml><?xml version="1.0" encoding="utf-8"?>
<p188:cmLst xmlns:a="http://schemas.openxmlformats.org/drawingml/2006/main" xmlns:r="http://schemas.openxmlformats.org/officeDocument/2006/relationships" xmlns:p188="http://schemas.microsoft.com/office/powerpoint/2018/8/main">
  <p188:cm id="{18693A70-6F96-EC40-9F91-BECDF5823433}" authorId="{3BF54309-8D32-5B45-0A78-F186AD971623}" created="2024-09-13T18:37:59.076">
    <pc:sldMkLst xmlns:pc="http://schemas.microsoft.com/office/powerpoint/2013/main/command">
      <pc:docMk/>
      <pc:sldMk cId="0" sldId="4903"/>
    </pc:sldMkLst>
    <p188:txBody>
      <a:bodyPr/>
      <a:lstStyle/>
      <a:p>
        <a:r>
          <a:rPr lang="en-US"/>
          <a:t>Please use this slide instead of the next one. </a:t>
        </a:r>
      </a:p>
    </p188:txBody>
  </p188:cm>
</p188:cmLst>
</file>

<file path=ppt/comments/modernComment_1335_A431690E.xml><?xml version="1.0" encoding="utf-8"?>
<p188:cmLst xmlns:a="http://schemas.openxmlformats.org/drawingml/2006/main" xmlns:r="http://schemas.openxmlformats.org/officeDocument/2006/relationships" xmlns:p188="http://schemas.microsoft.com/office/powerpoint/2018/8/main">
  <p188:cm id="{00470298-9B61-364F-9A1A-21F612E6C5EA}" authorId="{3BF54309-8D32-5B45-0A78-F186AD971623}" created="2024-09-13T19:10:12.465">
    <pc:sldMkLst xmlns:pc="http://schemas.microsoft.com/office/powerpoint/2013/main/command">
      <pc:docMk/>
      <pc:sldMk cId="2754701582" sldId="4905"/>
    </pc:sldMkLst>
    <p188:txBody>
      <a:bodyPr/>
      <a:lstStyle/>
      <a:p>
        <a:r>
          <a:rPr lang="en-US"/>
          <a:t>Please use this slide instead of the next one. </a:t>
        </a:r>
      </a:p>
    </p188:txBody>
  </p188:cm>
</p188:cmLst>
</file>

<file path=ppt/comments/modernComment_20D_4518515B.xml><?xml version="1.0" encoding="utf-8"?>
<p188:cmLst xmlns:a="http://schemas.openxmlformats.org/drawingml/2006/main" xmlns:r="http://schemas.openxmlformats.org/officeDocument/2006/relationships" xmlns:p188="http://schemas.microsoft.com/office/powerpoint/2018/8/main">
  <p188:cm id="{8F764896-179E-5049-9370-0A503749E669}" authorId="{3BF54309-8D32-5B45-0A78-F186AD971623}" status="resolved" created="2024-09-13T18:46:04.818" complete="100000">
    <pc:sldMkLst xmlns:pc="http://schemas.microsoft.com/office/powerpoint/2013/main/command">
      <pc:docMk/>
      <pc:sldMk cId="1159221595" sldId="525"/>
    </pc:sldMkLst>
    <p188:txBody>
      <a:bodyPr/>
      <a:lstStyle/>
      <a:p>
        <a:r>
          <a:rPr lang="en-US"/>
          <a:t>Please use this slide instead the next one.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E88C63-609C-438E-B0EA-349176E81862}" type="doc">
      <dgm:prSet loTypeId="urn:microsoft.com/office/officeart/2005/8/layout/process1" loCatId="process" qsTypeId="urn:microsoft.com/office/officeart/2005/8/quickstyle/simple1" qsCatId="simple" csTypeId="urn:microsoft.com/office/officeart/2005/8/colors/accent1_2" csCatId="accent1" phldr="1"/>
      <dgm:spPr/>
    </dgm:pt>
    <dgm:pt modelId="{37EF266E-DF58-491C-B3BE-AC50DF12FA2B}">
      <dgm:prSet phldrT="[Text]"/>
      <dgm:spPr>
        <a:solidFill>
          <a:schemeClr val="accent3">
            <a:lumMod val="60000"/>
            <a:lumOff val="40000"/>
          </a:schemeClr>
        </a:solidFill>
      </dgm:spPr>
      <dgm:t>
        <a:bodyPr/>
        <a:lstStyle/>
        <a:p>
          <a:r>
            <a:rPr lang="en-US" dirty="0"/>
            <a:t>Youth and Family </a:t>
          </a:r>
        </a:p>
      </dgm:t>
    </dgm:pt>
    <dgm:pt modelId="{A71C5B49-3D1C-4FA6-BC84-8F9090A9C713}" type="parTrans" cxnId="{90270BB8-0C8A-4E32-B824-42D0DD16E134}">
      <dgm:prSet/>
      <dgm:spPr/>
      <dgm:t>
        <a:bodyPr/>
        <a:lstStyle/>
        <a:p>
          <a:endParaRPr lang="en-US"/>
        </a:p>
      </dgm:t>
    </dgm:pt>
    <dgm:pt modelId="{796766CB-6509-4A8E-9ADD-472AC7E18DFD}" type="sibTrans" cxnId="{90270BB8-0C8A-4E32-B824-42D0DD16E134}">
      <dgm:prSet/>
      <dgm:spPr/>
      <dgm:t>
        <a:bodyPr/>
        <a:lstStyle/>
        <a:p>
          <a:endParaRPr lang="en-US"/>
        </a:p>
      </dgm:t>
    </dgm:pt>
    <dgm:pt modelId="{DCADC5CB-9F4F-4FBC-97B2-731D27448B29}">
      <dgm:prSet phldrT="[Text]"/>
      <dgm:spPr>
        <a:solidFill>
          <a:schemeClr val="accent1">
            <a:lumMod val="60000"/>
            <a:lumOff val="40000"/>
          </a:schemeClr>
        </a:solidFill>
      </dgm:spPr>
      <dgm:t>
        <a:bodyPr/>
        <a:lstStyle/>
        <a:p>
          <a:r>
            <a:rPr lang="en-US" dirty="0"/>
            <a:t>Practice Level</a:t>
          </a:r>
        </a:p>
      </dgm:t>
    </dgm:pt>
    <dgm:pt modelId="{E402E70E-E977-469F-9AE5-B7CCC0BD3313}" type="parTrans" cxnId="{16FDF97E-13A1-466D-BE35-F504D995C38E}">
      <dgm:prSet/>
      <dgm:spPr/>
      <dgm:t>
        <a:bodyPr/>
        <a:lstStyle/>
        <a:p>
          <a:endParaRPr lang="en-US"/>
        </a:p>
      </dgm:t>
    </dgm:pt>
    <dgm:pt modelId="{9735835E-9B3C-4013-AF15-058AACB57C6B}" type="sibTrans" cxnId="{16FDF97E-13A1-466D-BE35-F504D995C38E}">
      <dgm:prSet/>
      <dgm:spPr/>
      <dgm:t>
        <a:bodyPr/>
        <a:lstStyle/>
        <a:p>
          <a:endParaRPr lang="en-US"/>
        </a:p>
      </dgm:t>
    </dgm:pt>
    <dgm:pt modelId="{19741925-238D-4F46-8E82-82E8862287E4}">
      <dgm:prSet phldrT="[Text]"/>
      <dgm:spPr>
        <a:solidFill>
          <a:schemeClr val="accent5">
            <a:lumMod val="60000"/>
            <a:lumOff val="40000"/>
          </a:schemeClr>
        </a:solidFill>
      </dgm:spPr>
      <dgm:t>
        <a:bodyPr/>
        <a:lstStyle/>
        <a:p>
          <a:r>
            <a:rPr lang="en-US" dirty="0"/>
            <a:t>Community Level</a:t>
          </a:r>
        </a:p>
      </dgm:t>
    </dgm:pt>
    <dgm:pt modelId="{328C3AE3-C089-474F-ACB9-71CAFCD939FC}" type="parTrans" cxnId="{7EC7EDA1-DFB2-470F-A85A-EB3E93B2178F}">
      <dgm:prSet/>
      <dgm:spPr/>
      <dgm:t>
        <a:bodyPr/>
        <a:lstStyle/>
        <a:p>
          <a:endParaRPr lang="en-US"/>
        </a:p>
      </dgm:t>
    </dgm:pt>
    <dgm:pt modelId="{94C2F0B0-F5DD-47E9-8357-0C0E03D29A95}" type="sibTrans" cxnId="{7EC7EDA1-DFB2-470F-A85A-EB3E93B2178F}">
      <dgm:prSet/>
      <dgm:spPr/>
      <dgm:t>
        <a:bodyPr/>
        <a:lstStyle/>
        <a:p>
          <a:endParaRPr lang="en-US"/>
        </a:p>
      </dgm:t>
    </dgm:pt>
    <dgm:pt modelId="{A02D5DFB-DD57-4DA7-BA1F-31B764889DDF}">
      <dgm:prSet phldrT="[Text]"/>
      <dgm:spPr>
        <a:solidFill>
          <a:schemeClr val="accent2">
            <a:lumMod val="60000"/>
            <a:lumOff val="40000"/>
          </a:schemeClr>
        </a:solidFill>
      </dgm:spPr>
      <dgm:t>
        <a:bodyPr/>
        <a:lstStyle/>
        <a:p>
          <a:r>
            <a:rPr lang="en-US" dirty="0"/>
            <a:t>System/State Level</a:t>
          </a:r>
        </a:p>
      </dgm:t>
    </dgm:pt>
    <dgm:pt modelId="{3A18DF94-0F8D-44DF-9514-0F8E00C713DB}" type="parTrans" cxnId="{C6A167F8-734E-4C98-8B2E-7881FF843127}">
      <dgm:prSet/>
      <dgm:spPr/>
      <dgm:t>
        <a:bodyPr/>
        <a:lstStyle/>
        <a:p>
          <a:endParaRPr lang="en-US"/>
        </a:p>
      </dgm:t>
    </dgm:pt>
    <dgm:pt modelId="{3CD348D3-66E3-4B15-B0BD-A7D35D312E4B}" type="sibTrans" cxnId="{C6A167F8-734E-4C98-8B2E-7881FF843127}">
      <dgm:prSet/>
      <dgm:spPr/>
      <dgm:t>
        <a:bodyPr/>
        <a:lstStyle/>
        <a:p>
          <a:endParaRPr lang="en-US"/>
        </a:p>
      </dgm:t>
    </dgm:pt>
    <dgm:pt modelId="{FFBBDA62-DB02-4FC9-8402-5BDC6059415F}" type="pres">
      <dgm:prSet presAssocID="{91E88C63-609C-438E-B0EA-349176E81862}" presName="Name0" presStyleCnt="0">
        <dgm:presLayoutVars>
          <dgm:dir/>
          <dgm:resizeHandles val="exact"/>
        </dgm:presLayoutVars>
      </dgm:prSet>
      <dgm:spPr/>
    </dgm:pt>
    <dgm:pt modelId="{E262D448-6AA8-466D-8CA5-77B54BE616CC}" type="pres">
      <dgm:prSet presAssocID="{37EF266E-DF58-491C-B3BE-AC50DF12FA2B}" presName="node" presStyleLbl="node1" presStyleIdx="0" presStyleCnt="4">
        <dgm:presLayoutVars>
          <dgm:bulletEnabled val="1"/>
        </dgm:presLayoutVars>
      </dgm:prSet>
      <dgm:spPr/>
    </dgm:pt>
    <dgm:pt modelId="{0A92CF45-406D-468C-96C2-0F9E9DACFBFA}" type="pres">
      <dgm:prSet presAssocID="{796766CB-6509-4A8E-9ADD-472AC7E18DFD}" presName="sibTrans" presStyleLbl="sibTrans2D1" presStyleIdx="0" presStyleCnt="3"/>
      <dgm:spPr/>
    </dgm:pt>
    <dgm:pt modelId="{F81DA4AF-B49D-425A-92D3-1173FA4B7E5C}" type="pres">
      <dgm:prSet presAssocID="{796766CB-6509-4A8E-9ADD-472AC7E18DFD}" presName="connectorText" presStyleLbl="sibTrans2D1" presStyleIdx="0" presStyleCnt="3"/>
      <dgm:spPr/>
    </dgm:pt>
    <dgm:pt modelId="{72CD2BAD-68F5-4649-BEB9-64BE2A374F9F}" type="pres">
      <dgm:prSet presAssocID="{DCADC5CB-9F4F-4FBC-97B2-731D27448B29}" presName="node" presStyleLbl="node1" presStyleIdx="1" presStyleCnt="4">
        <dgm:presLayoutVars>
          <dgm:bulletEnabled val="1"/>
        </dgm:presLayoutVars>
      </dgm:prSet>
      <dgm:spPr/>
    </dgm:pt>
    <dgm:pt modelId="{8946D4AE-20FC-4886-B480-BFE568B5C96A}" type="pres">
      <dgm:prSet presAssocID="{9735835E-9B3C-4013-AF15-058AACB57C6B}" presName="sibTrans" presStyleLbl="sibTrans2D1" presStyleIdx="1" presStyleCnt="3"/>
      <dgm:spPr/>
    </dgm:pt>
    <dgm:pt modelId="{0F3B4B89-4640-4577-9030-BBDE072E3E75}" type="pres">
      <dgm:prSet presAssocID="{9735835E-9B3C-4013-AF15-058AACB57C6B}" presName="connectorText" presStyleLbl="sibTrans2D1" presStyleIdx="1" presStyleCnt="3"/>
      <dgm:spPr/>
    </dgm:pt>
    <dgm:pt modelId="{D6CED11F-40C6-4AA1-91E6-CC0729D803E1}" type="pres">
      <dgm:prSet presAssocID="{19741925-238D-4F46-8E82-82E8862287E4}" presName="node" presStyleLbl="node1" presStyleIdx="2" presStyleCnt="4" custLinFactNeighborY="0">
        <dgm:presLayoutVars>
          <dgm:bulletEnabled val="1"/>
        </dgm:presLayoutVars>
      </dgm:prSet>
      <dgm:spPr/>
    </dgm:pt>
    <dgm:pt modelId="{E2A5C45F-8CBB-4C10-9161-6456B2A4D821}" type="pres">
      <dgm:prSet presAssocID="{94C2F0B0-F5DD-47E9-8357-0C0E03D29A95}" presName="sibTrans" presStyleLbl="sibTrans2D1" presStyleIdx="2" presStyleCnt="3"/>
      <dgm:spPr/>
    </dgm:pt>
    <dgm:pt modelId="{27D19F58-1479-4203-AB36-E5ABC0593F63}" type="pres">
      <dgm:prSet presAssocID="{94C2F0B0-F5DD-47E9-8357-0C0E03D29A95}" presName="connectorText" presStyleLbl="sibTrans2D1" presStyleIdx="2" presStyleCnt="3"/>
      <dgm:spPr/>
    </dgm:pt>
    <dgm:pt modelId="{EC2A49E7-88C2-458E-BA68-3B4F89EC6364}" type="pres">
      <dgm:prSet presAssocID="{A02D5DFB-DD57-4DA7-BA1F-31B764889DDF}" presName="node" presStyleLbl="node1" presStyleIdx="3" presStyleCnt="4">
        <dgm:presLayoutVars>
          <dgm:bulletEnabled val="1"/>
        </dgm:presLayoutVars>
      </dgm:prSet>
      <dgm:spPr/>
    </dgm:pt>
  </dgm:ptLst>
  <dgm:cxnLst>
    <dgm:cxn modelId="{40A9C10E-142B-4309-8562-13E0EDD8124D}" type="presOf" srcId="{9735835E-9B3C-4013-AF15-058AACB57C6B}" destId="{8946D4AE-20FC-4886-B480-BFE568B5C96A}" srcOrd="0" destOrd="0" presId="urn:microsoft.com/office/officeart/2005/8/layout/process1"/>
    <dgm:cxn modelId="{2DEFF227-4F91-4108-B2A9-47B186F3E99F}" type="presOf" srcId="{796766CB-6509-4A8E-9ADD-472AC7E18DFD}" destId="{F81DA4AF-B49D-425A-92D3-1173FA4B7E5C}" srcOrd="1" destOrd="0" presId="urn:microsoft.com/office/officeart/2005/8/layout/process1"/>
    <dgm:cxn modelId="{D4EFDD49-7F9E-4ABC-A57E-50138C6E6EA7}" type="presOf" srcId="{DCADC5CB-9F4F-4FBC-97B2-731D27448B29}" destId="{72CD2BAD-68F5-4649-BEB9-64BE2A374F9F}" srcOrd="0" destOrd="0" presId="urn:microsoft.com/office/officeart/2005/8/layout/process1"/>
    <dgm:cxn modelId="{EC196950-154D-4428-8727-664BD5481FFD}" type="presOf" srcId="{94C2F0B0-F5DD-47E9-8357-0C0E03D29A95}" destId="{E2A5C45F-8CBB-4C10-9161-6456B2A4D821}" srcOrd="0" destOrd="0" presId="urn:microsoft.com/office/officeart/2005/8/layout/process1"/>
    <dgm:cxn modelId="{16FDF97E-13A1-466D-BE35-F504D995C38E}" srcId="{91E88C63-609C-438E-B0EA-349176E81862}" destId="{DCADC5CB-9F4F-4FBC-97B2-731D27448B29}" srcOrd="1" destOrd="0" parTransId="{E402E70E-E977-469F-9AE5-B7CCC0BD3313}" sibTransId="{9735835E-9B3C-4013-AF15-058AACB57C6B}"/>
    <dgm:cxn modelId="{7EC7EDA1-DFB2-470F-A85A-EB3E93B2178F}" srcId="{91E88C63-609C-438E-B0EA-349176E81862}" destId="{19741925-238D-4F46-8E82-82E8862287E4}" srcOrd="2" destOrd="0" parTransId="{328C3AE3-C089-474F-ACB9-71CAFCD939FC}" sibTransId="{94C2F0B0-F5DD-47E9-8357-0C0E03D29A95}"/>
    <dgm:cxn modelId="{84F0F9B4-5487-46BA-BE7B-F675C9ED9AB2}" type="presOf" srcId="{91E88C63-609C-438E-B0EA-349176E81862}" destId="{FFBBDA62-DB02-4FC9-8402-5BDC6059415F}" srcOrd="0" destOrd="0" presId="urn:microsoft.com/office/officeart/2005/8/layout/process1"/>
    <dgm:cxn modelId="{37689DB6-7266-4F22-9481-B2B3B37E47A1}" type="presOf" srcId="{37EF266E-DF58-491C-B3BE-AC50DF12FA2B}" destId="{E262D448-6AA8-466D-8CA5-77B54BE616CC}" srcOrd="0" destOrd="0" presId="urn:microsoft.com/office/officeart/2005/8/layout/process1"/>
    <dgm:cxn modelId="{D21276B7-0C91-47BB-BA08-448DEA824786}" type="presOf" srcId="{19741925-238D-4F46-8E82-82E8862287E4}" destId="{D6CED11F-40C6-4AA1-91E6-CC0729D803E1}" srcOrd="0" destOrd="0" presId="urn:microsoft.com/office/officeart/2005/8/layout/process1"/>
    <dgm:cxn modelId="{90270BB8-0C8A-4E32-B824-42D0DD16E134}" srcId="{91E88C63-609C-438E-B0EA-349176E81862}" destId="{37EF266E-DF58-491C-B3BE-AC50DF12FA2B}" srcOrd="0" destOrd="0" parTransId="{A71C5B49-3D1C-4FA6-BC84-8F9090A9C713}" sibTransId="{796766CB-6509-4A8E-9ADD-472AC7E18DFD}"/>
    <dgm:cxn modelId="{73A0B0BF-D422-44F0-AD44-88DF0121A940}" type="presOf" srcId="{94C2F0B0-F5DD-47E9-8357-0C0E03D29A95}" destId="{27D19F58-1479-4203-AB36-E5ABC0593F63}" srcOrd="1" destOrd="0" presId="urn:microsoft.com/office/officeart/2005/8/layout/process1"/>
    <dgm:cxn modelId="{EE5D47C8-1070-4A38-B162-C0DF67838901}" type="presOf" srcId="{796766CB-6509-4A8E-9ADD-472AC7E18DFD}" destId="{0A92CF45-406D-468C-96C2-0F9E9DACFBFA}" srcOrd="0" destOrd="0" presId="urn:microsoft.com/office/officeart/2005/8/layout/process1"/>
    <dgm:cxn modelId="{59513BEC-4CC6-493F-827F-16B11A4B3909}" type="presOf" srcId="{9735835E-9B3C-4013-AF15-058AACB57C6B}" destId="{0F3B4B89-4640-4577-9030-BBDE072E3E75}" srcOrd="1" destOrd="0" presId="urn:microsoft.com/office/officeart/2005/8/layout/process1"/>
    <dgm:cxn modelId="{CA0FD2F1-A04B-40C4-83FF-74004FF87D5C}" type="presOf" srcId="{A02D5DFB-DD57-4DA7-BA1F-31B764889DDF}" destId="{EC2A49E7-88C2-458E-BA68-3B4F89EC6364}" srcOrd="0" destOrd="0" presId="urn:microsoft.com/office/officeart/2005/8/layout/process1"/>
    <dgm:cxn modelId="{C6A167F8-734E-4C98-8B2E-7881FF843127}" srcId="{91E88C63-609C-438E-B0EA-349176E81862}" destId="{A02D5DFB-DD57-4DA7-BA1F-31B764889DDF}" srcOrd="3" destOrd="0" parTransId="{3A18DF94-0F8D-44DF-9514-0F8E00C713DB}" sibTransId="{3CD348D3-66E3-4B15-B0BD-A7D35D312E4B}"/>
    <dgm:cxn modelId="{9AD48E7A-92DC-4712-908B-22034ED07E94}" type="presParOf" srcId="{FFBBDA62-DB02-4FC9-8402-5BDC6059415F}" destId="{E262D448-6AA8-466D-8CA5-77B54BE616CC}" srcOrd="0" destOrd="0" presId="urn:microsoft.com/office/officeart/2005/8/layout/process1"/>
    <dgm:cxn modelId="{25D25064-45BE-4039-882F-749C7B5F42C5}" type="presParOf" srcId="{FFBBDA62-DB02-4FC9-8402-5BDC6059415F}" destId="{0A92CF45-406D-468C-96C2-0F9E9DACFBFA}" srcOrd="1" destOrd="0" presId="urn:microsoft.com/office/officeart/2005/8/layout/process1"/>
    <dgm:cxn modelId="{E106A050-8572-4393-9FE7-B352D54AC1F7}" type="presParOf" srcId="{0A92CF45-406D-468C-96C2-0F9E9DACFBFA}" destId="{F81DA4AF-B49D-425A-92D3-1173FA4B7E5C}" srcOrd="0" destOrd="0" presId="urn:microsoft.com/office/officeart/2005/8/layout/process1"/>
    <dgm:cxn modelId="{10D9C443-8150-4AE3-8CD5-5763ADB4435B}" type="presParOf" srcId="{FFBBDA62-DB02-4FC9-8402-5BDC6059415F}" destId="{72CD2BAD-68F5-4649-BEB9-64BE2A374F9F}" srcOrd="2" destOrd="0" presId="urn:microsoft.com/office/officeart/2005/8/layout/process1"/>
    <dgm:cxn modelId="{A6127A10-ECAF-4CE5-B8AB-164E275AC4BB}" type="presParOf" srcId="{FFBBDA62-DB02-4FC9-8402-5BDC6059415F}" destId="{8946D4AE-20FC-4886-B480-BFE568B5C96A}" srcOrd="3" destOrd="0" presId="urn:microsoft.com/office/officeart/2005/8/layout/process1"/>
    <dgm:cxn modelId="{BA855B21-452F-45C6-88D7-6AF8EFB9E8D0}" type="presParOf" srcId="{8946D4AE-20FC-4886-B480-BFE568B5C96A}" destId="{0F3B4B89-4640-4577-9030-BBDE072E3E75}" srcOrd="0" destOrd="0" presId="urn:microsoft.com/office/officeart/2005/8/layout/process1"/>
    <dgm:cxn modelId="{4D1F14B3-2390-4094-B578-FAF4EF4118FE}" type="presParOf" srcId="{FFBBDA62-DB02-4FC9-8402-5BDC6059415F}" destId="{D6CED11F-40C6-4AA1-91E6-CC0729D803E1}" srcOrd="4" destOrd="0" presId="urn:microsoft.com/office/officeart/2005/8/layout/process1"/>
    <dgm:cxn modelId="{F89D06D5-A191-4CC9-A8DD-4FDE876EA03C}" type="presParOf" srcId="{FFBBDA62-DB02-4FC9-8402-5BDC6059415F}" destId="{E2A5C45F-8CBB-4C10-9161-6456B2A4D821}" srcOrd="5" destOrd="0" presId="urn:microsoft.com/office/officeart/2005/8/layout/process1"/>
    <dgm:cxn modelId="{C85EFB40-8FDE-4831-8292-4429C63FC2DF}" type="presParOf" srcId="{E2A5C45F-8CBB-4C10-9161-6456B2A4D821}" destId="{27D19F58-1479-4203-AB36-E5ABC0593F63}" srcOrd="0" destOrd="0" presId="urn:microsoft.com/office/officeart/2005/8/layout/process1"/>
    <dgm:cxn modelId="{D4A4EFD0-690F-4180-9BE1-A47E6FCC5B37}" type="presParOf" srcId="{FFBBDA62-DB02-4FC9-8402-5BDC6059415F}" destId="{EC2A49E7-88C2-458E-BA68-3B4F89EC6364}"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A95C32-EBA9-479B-89DF-C114BE035632}"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4C0AB1D2-7AC3-4BFD-A320-85915CD8F5BD}">
      <dgm:prSet/>
      <dgm:spPr/>
      <dgm:t>
        <a:bodyPr/>
        <a:lstStyle/>
        <a:p>
          <a:r>
            <a:rPr lang="en-US" dirty="0">
              <a:latin typeface="Aptos Black" panose="020B0004020202020204" pitchFamily="34" charset="0"/>
            </a:rPr>
            <a:t>Complete the evaluation and assessment for CME and MOC 2 credit. </a:t>
          </a:r>
        </a:p>
      </dgm:t>
    </dgm:pt>
    <dgm:pt modelId="{780BC6A6-F326-4F0D-99BE-980D55C16AC1}" type="parTrans" cxnId="{87CE8037-1D94-4313-8E76-DE0F82761198}">
      <dgm:prSet/>
      <dgm:spPr/>
      <dgm:t>
        <a:bodyPr/>
        <a:lstStyle/>
        <a:p>
          <a:endParaRPr lang="en-US"/>
        </a:p>
      </dgm:t>
    </dgm:pt>
    <dgm:pt modelId="{D4A583F3-5D86-4D25-8BD8-1267B7B6A616}" type="sibTrans" cxnId="{87CE8037-1D94-4313-8E76-DE0F82761198}">
      <dgm:prSet/>
      <dgm:spPr/>
      <dgm:t>
        <a:bodyPr/>
        <a:lstStyle/>
        <a:p>
          <a:endParaRPr lang="en-US"/>
        </a:p>
      </dgm:t>
    </dgm:pt>
    <dgm:pt modelId="{32D7E5C0-60C0-4165-BEA6-BBCEB5EACBAC}">
      <dgm:prSet/>
      <dgm:spPr/>
      <dgm:t>
        <a:bodyPr/>
        <a:lstStyle/>
        <a:p>
          <a:r>
            <a:rPr lang="en-US" dirty="0">
              <a:latin typeface="Aptos Black" panose="020B0004020202020204" pitchFamily="34" charset="0"/>
            </a:rPr>
            <a:t>If you are interested in participating in a simple 3-month MOC 4 activity, check that box on your evaluation form or contact Cathleen Haggerty</a:t>
          </a:r>
        </a:p>
      </dgm:t>
    </dgm:pt>
    <dgm:pt modelId="{65216B8D-4D52-4D8A-BCEE-FEFC5FE6EDBA}" type="parTrans" cxnId="{85754030-0B41-4D75-85B3-1B882F18AF12}">
      <dgm:prSet/>
      <dgm:spPr/>
      <dgm:t>
        <a:bodyPr/>
        <a:lstStyle/>
        <a:p>
          <a:endParaRPr lang="en-US"/>
        </a:p>
      </dgm:t>
    </dgm:pt>
    <dgm:pt modelId="{0183EE45-C475-4410-946E-E9F50E536C58}" type="sibTrans" cxnId="{85754030-0B41-4D75-85B3-1B882F18AF12}">
      <dgm:prSet/>
      <dgm:spPr/>
      <dgm:t>
        <a:bodyPr/>
        <a:lstStyle/>
        <a:p>
          <a:endParaRPr lang="en-US"/>
        </a:p>
      </dgm:t>
    </dgm:pt>
    <dgm:pt modelId="{925C2BF2-C0E6-4EFD-95BC-73302F3E5E90}" type="pres">
      <dgm:prSet presAssocID="{98A95C32-EBA9-479B-89DF-C114BE035632}" presName="hierChild1" presStyleCnt="0">
        <dgm:presLayoutVars>
          <dgm:chPref val="1"/>
          <dgm:dir/>
          <dgm:animOne val="branch"/>
          <dgm:animLvl val="lvl"/>
          <dgm:resizeHandles/>
        </dgm:presLayoutVars>
      </dgm:prSet>
      <dgm:spPr/>
    </dgm:pt>
    <dgm:pt modelId="{F0F542AF-0A60-420C-B0CD-D44F93AB9CAB}" type="pres">
      <dgm:prSet presAssocID="{4C0AB1D2-7AC3-4BFD-A320-85915CD8F5BD}" presName="hierRoot1" presStyleCnt="0"/>
      <dgm:spPr/>
    </dgm:pt>
    <dgm:pt modelId="{B9ED9689-3432-44FB-8EB8-FCD9D387B733}" type="pres">
      <dgm:prSet presAssocID="{4C0AB1D2-7AC3-4BFD-A320-85915CD8F5BD}" presName="composite" presStyleCnt="0"/>
      <dgm:spPr/>
    </dgm:pt>
    <dgm:pt modelId="{015681FF-6F81-4CC1-AA54-E8BBCF17873C}" type="pres">
      <dgm:prSet presAssocID="{4C0AB1D2-7AC3-4BFD-A320-85915CD8F5BD}" presName="background" presStyleLbl="node0" presStyleIdx="0" presStyleCnt="2"/>
      <dgm:spPr/>
    </dgm:pt>
    <dgm:pt modelId="{EF6015A4-13BE-453D-B1D2-DD9F6430AAD4}" type="pres">
      <dgm:prSet presAssocID="{4C0AB1D2-7AC3-4BFD-A320-85915CD8F5BD}" presName="text" presStyleLbl="fgAcc0" presStyleIdx="0" presStyleCnt="2">
        <dgm:presLayoutVars>
          <dgm:chPref val="3"/>
        </dgm:presLayoutVars>
      </dgm:prSet>
      <dgm:spPr/>
    </dgm:pt>
    <dgm:pt modelId="{9B110E0C-4B75-4C4E-96A1-23F8F2873FDD}" type="pres">
      <dgm:prSet presAssocID="{4C0AB1D2-7AC3-4BFD-A320-85915CD8F5BD}" presName="hierChild2" presStyleCnt="0"/>
      <dgm:spPr/>
    </dgm:pt>
    <dgm:pt modelId="{5C5EC27E-7422-4662-B441-D0AE55DEB27B}" type="pres">
      <dgm:prSet presAssocID="{32D7E5C0-60C0-4165-BEA6-BBCEB5EACBAC}" presName="hierRoot1" presStyleCnt="0"/>
      <dgm:spPr/>
    </dgm:pt>
    <dgm:pt modelId="{2352B513-CA03-4594-8659-EC9FEF2A1F9C}" type="pres">
      <dgm:prSet presAssocID="{32D7E5C0-60C0-4165-BEA6-BBCEB5EACBAC}" presName="composite" presStyleCnt="0"/>
      <dgm:spPr/>
    </dgm:pt>
    <dgm:pt modelId="{9D2F1041-D4DA-471A-824E-E3354BE826A2}" type="pres">
      <dgm:prSet presAssocID="{32D7E5C0-60C0-4165-BEA6-BBCEB5EACBAC}" presName="background" presStyleLbl="node0" presStyleIdx="1" presStyleCnt="2"/>
      <dgm:spPr/>
    </dgm:pt>
    <dgm:pt modelId="{232233D0-5801-4516-A8B7-DA89C38444CE}" type="pres">
      <dgm:prSet presAssocID="{32D7E5C0-60C0-4165-BEA6-BBCEB5EACBAC}" presName="text" presStyleLbl="fgAcc0" presStyleIdx="1" presStyleCnt="2">
        <dgm:presLayoutVars>
          <dgm:chPref val="3"/>
        </dgm:presLayoutVars>
      </dgm:prSet>
      <dgm:spPr/>
    </dgm:pt>
    <dgm:pt modelId="{2FC9A96D-1F00-406E-8C60-2D2DECF3BEBC}" type="pres">
      <dgm:prSet presAssocID="{32D7E5C0-60C0-4165-BEA6-BBCEB5EACBAC}" presName="hierChild2" presStyleCnt="0"/>
      <dgm:spPr/>
    </dgm:pt>
  </dgm:ptLst>
  <dgm:cxnLst>
    <dgm:cxn modelId="{3FDC6A20-925D-41A0-BA90-D775DD7557B4}" type="presOf" srcId="{98A95C32-EBA9-479B-89DF-C114BE035632}" destId="{925C2BF2-C0E6-4EFD-95BC-73302F3E5E90}" srcOrd="0" destOrd="0" presId="urn:microsoft.com/office/officeart/2005/8/layout/hierarchy1"/>
    <dgm:cxn modelId="{85754030-0B41-4D75-85B3-1B882F18AF12}" srcId="{98A95C32-EBA9-479B-89DF-C114BE035632}" destId="{32D7E5C0-60C0-4165-BEA6-BBCEB5EACBAC}" srcOrd="1" destOrd="0" parTransId="{65216B8D-4D52-4D8A-BCEE-FEFC5FE6EDBA}" sibTransId="{0183EE45-C475-4410-946E-E9F50E536C58}"/>
    <dgm:cxn modelId="{87CE8037-1D94-4313-8E76-DE0F82761198}" srcId="{98A95C32-EBA9-479B-89DF-C114BE035632}" destId="{4C0AB1D2-7AC3-4BFD-A320-85915CD8F5BD}" srcOrd="0" destOrd="0" parTransId="{780BC6A6-F326-4F0D-99BE-980D55C16AC1}" sibTransId="{D4A583F3-5D86-4D25-8BD8-1267B7B6A616}"/>
    <dgm:cxn modelId="{F01E5384-775D-49DB-A5A3-D0093D6840F6}" type="presOf" srcId="{32D7E5C0-60C0-4165-BEA6-BBCEB5EACBAC}" destId="{232233D0-5801-4516-A8B7-DA89C38444CE}" srcOrd="0" destOrd="0" presId="urn:microsoft.com/office/officeart/2005/8/layout/hierarchy1"/>
    <dgm:cxn modelId="{DFC873CC-705B-41B7-8266-F899F48EEBCE}" type="presOf" srcId="{4C0AB1D2-7AC3-4BFD-A320-85915CD8F5BD}" destId="{EF6015A4-13BE-453D-B1D2-DD9F6430AAD4}" srcOrd="0" destOrd="0" presId="urn:microsoft.com/office/officeart/2005/8/layout/hierarchy1"/>
    <dgm:cxn modelId="{C072AFBF-397A-407A-A2A1-0964AFB12684}" type="presParOf" srcId="{925C2BF2-C0E6-4EFD-95BC-73302F3E5E90}" destId="{F0F542AF-0A60-420C-B0CD-D44F93AB9CAB}" srcOrd="0" destOrd="0" presId="urn:microsoft.com/office/officeart/2005/8/layout/hierarchy1"/>
    <dgm:cxn modelId="{27A94146-00B9-4CFE-9AB0-7B895DA1E014}" type="presParOf" srcId="{F0F542AF-0A60-420C-B0CD-D44F93AB9CAB}" destId="{B9ED9689-3432-44FB-8EB8-FCD9D387B733}" srcOrd="0" destOrd="0" presId="urn:microsoft.com/office/officeart/2005/8/layout/hierarchy1"/>
    <dgm:cxn modelId="{16A4F73E-C358-43DB-A667-20771798EE3B}" type="presParOf" srcId="{B9ED9689-3432-44FB-8EB8-FCD9D387B733}" destId="{015681FF-6F81-4CC1-AA54-E8BBCF17873C}" srcOrd="0" destOrd="0" presId="urn:microsoft.com/office/officeart/2005/8/layout/hierarchy1"/>
    <dgm:cxn modelId="{D833FEEA-4220-466A-9E06-3535114C5D47}" type="presParOf" srcId="{B9ED9689-3432-44FB-8EB8-FCD9D387B733}" destId="{EF6015A4-13BE-453D-B1D2-DD9F6430AAD4}" srcOrd="1" destOrd="0" presId="urn:microsoft.com/office/officeart/2005/8/layout/hierarchy1"/>
    <dgm:cxn modelId="{B26D07D1-6CA5-44DE-87D3-BE9AC85D7C8D}" type="presParOf" srcId="{F0F542AF-0A60-420C-B0CD-D44F93AB9CAB}" destId="{9B110E0C-4B75-4C4E-96A1-23F8F2873FDD}" srcOrd="1" destOrd="0" presId="urn:microsoft.com/office/officeart/2005/8/layout/hierarchy1"/>
    <dgm:cxn modelId="{1EC15582-89AE-4A1E-A0ED-754C909565B0}" type="presParOf" srcId="{925C2BF2-C0E6-4EFD-95BC-73302F3E5E90}" destId="{5C5EC27E-7422-4662-B441-D0AE55DEB27B}" srcOrd="1" destOrd="0" presId="urn:microsoft.com/office/officeart/2005/8/layout/hierarchy1"/>
    <dgm:cxn modelId="{3031E245-6D34-429B-8287-2899E70AAE7A}" type="presParOf" srcId="{5C5EC27E-7422-4662-B441-D0AE55DEB27B}" destId="{2352B513-CA03-4594-8659-EC9FEF2A1F9C}" srcOrd="0" destOrd="0" presId="urn:microsoft.com/office/officeart/2005/8/layout/hierarchy1"/>
    <dgm:cxn modelId="{BC054077-F1E8-45ED-8BB5-D77EBBA3546C}" type="presParOf" srcId="{2352B513-CA03-4594-8659-EC9FEF2A1F9C}" destId="{9D2F1041-D4DA-471A-824E-E3354BE826A2}" srcOrd="0" destOrd="0" presId="urn:microsoft.com/office/officeart/2005/8/layout/hierarchy1"/>
    <dgm:cxn modelId="{E9A8C0B3-1EDF-4FCF-8294-CA326DC1D0CA}" type="presParOf" srcId="{2352B513-CA03-4594-8659-EC9FEF2A1F9C}" destId="{232233D0-5801-4516-A8B7-DA89C38444CE}" srcOrd="1" destOrd="0" presId="urn:microsoft.com/office/officeart/2005/8/layout/hierarchy1"/>
    <dgm:cxn modelId="{2597C0DC-9A24-47E0-AD72-B72BBC722459}" type="presParOf" srcId="{5C5EC27E-7422-4662-B441-D0AE55DEB27B}" destId="{2FC9A96D-1F00-406E-8C60-2D2DECF3BEB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2D448-6AA8-466D-8CA5-77B54BE616CC}">
      <dsp:nvSpPr>
        <dsp:cNvPr id="0" name=""/>
        <dsp:cNvSpPr/>
      </dsp:nvSpPr>
      <dsp:spPr>
        <a:xfrm>
          <a:off x="4619" y="659226"/>
          <a:ext cx="2019769" cy="1211861"/>
        </a:xfrm>
        <a:prstGeom prst="roundRect">
          <a:avLst>
            <a:gd name="adj" fmla="val 10000"/>
          </a:avLst>
        </a:prstGeom>
        <a:solidFill>
          <a:schemeClr val="accent3">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Youth and Family </a:t>
          </a:r>
        </a:p>
      </dsp:txBody>
      <dsp:txXfrm>
        <a:off x="40113" y="694720"/>
        <a:ext cx="1948781" cy="1140873"/>
      </dsp:txXfrm>
    </dsp:sp>
    <dsp:sp modelId="{0A92CF45-406D-468C-96C2-0F9E9DACFBFA}">
      <dsp:nvSpPr>
        <dsp:cNvPr id="0" name=""/>
        <dsp:cNvSpPr/>
      </dsp:nvSpPr>
      <dsp:spPr>
        <a:xfrm>
          <a:off x="2226365" y="1014706"/>
          <a:ext cx="428191" cy="5009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226365" y="1114886"/>
        <a:ext cx="299734" cy="300542"/>
      </dsp:txXfrm>
    </dsp:sp>
    <dsp:sp modelId="{72CD2BAD-68F5-4649-BEB9-64BE2A374F9F}">
      <dsp:nvSpPr>
        <dsp:cNvPr id="0" name=""/>
        <dsp:cNvSpPr/>
      </dsp:nvSpPr>
      <dsp:spPr>
        <a:xfrm>
          <a:off x="2832296" y="659226"/>
          <a:ext cx="2019769" cy="1211861"/>
        </a:xfrm>
        <a:prstGeom prst="roundRect">
          <a:avLst>
            <a:gd name="adj" fmla="val 10000"/>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Practice Level</a:t>
          </a:r>
        </a:p>
      </dsp:txBody>
      <dsp:txXfrm>
        <a:off x="2867790" y="694720"/>
        <a:ext cx="1948781" cy="1140873"/>
      </dsp:txXfrm>
    </dsp:sp>
    <dsp:sp modelId="{8946D4AE-20FC-4886-B480-BFE568B5C96A}">
      <dsp:nvSpPr>
        <dsp:cNvPr id="0" name=""/>
        <dsp:cNvSpPr/>
      </dsp:nvSpPr>
      <dsp:spPr>
        <a:xfrm>
          <a:off x="5054043" y="1014706"/>
          <a:ext cx="428191" cy="5009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054043" y="1114886"/>
        <a:ext cx="299734" cy="300542"/>
      </dsp:txXfrm>
    </dsp:sp>
    <dsp:sp modelId="{D6CED11F-40C6-4AA1-91E6-CC0729D803E1}">
      <dsp:nvSpPr>
        <dsp:cNvPr id="0" name=""/>
        <dsp:cNvSpPr/>
      </dsp:nvSpPr>
      <dsp:spPr>
        <a:xfrm>
          <a:off x="5659973" y="659226"/>
          <a:ext cx="2019769" cy="1211861"/>
        </a:xfrm>
        <a:prstGeom prst="roundRect">
          <a:avLst>
            <a:gd name="adj" fmla="val 10000"/>
          </a:avLst>
        </a:prstGeom>
        <a:solidFill>
          <a:schemeClr val="accent5">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Community Level</a:t>
          </a:r>
        </a:p>
      </dsp:txBody>
      <dsp:txXfrm>
        <a:off x="5695467" y="694720"/>
        <a:ext cx="1948781" cy="1140873"/>
      </dsp:txXfrm>
    </dsp:sp>
    <dsp:sp modelId="{E2A5C45F-8CBB-4C10-9161-6456B2A4D821}">
      <dsp:nvSpPr>
        <dsp:cNvPr id="0" name=""/>
        <dsp:cNvSpPr/>
      </dsp:nvSpPr>
      <dsp:spPr>
        <a:xfrm>
          <a:off x="7881720" y="1014706"/>
          <a:ext cx="428191" cy="5009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7881720" y="1114886"/>
        <a:ext cx="299734" cy="300542"/>
      </dsp:txXfrm>
    </dsp:sp>
    <dsp:sp modelId="{EC2A49E7-88C2-458E-BA68-3B4F89EC6364}">
      <dsp:nvSpPr>
        <dsp:cNvPr id="0" name=""/>
        <dsp:cNvSpPr/>
      </dsp:nvSpPr>
      <dsp:spPr>
        <a:xfrm>
          <a:off x="8487651" y="659226"/>
          <a:ext cx="2019769" cy="1211861"/>
        </a:xfrm>
        <a:prstGeom prst="roundRect">
          <a:avLst>
            <a:gd name="adj" fmla="val 10000"/>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System/State Level</a:t>
          </a:r>
        </a:p>
      </dsp:txBody>
      <dsp:txXfrm>
        <a:off x="8523145" y="694720"/>
        <a:ext cx="1948781" cy="11408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681FF-6F81-4CC1-AA54-E8BBCF17873C}">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6015A4-13BE-453D-B1D2-DD9F6430AAD4}">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ptos Black" panose="020B0004020202020204" pitchFamily="34" charset="0"/>
            </a:rPr>
            <a:t>Complete the evaluation and assessment for CME and MOC 2 credit. </a:t>
          </a:r>
        </a:p>
      </dsp:txBody>
      <dsp:txXfrm>
        <a:off x="608661" y="692298"/>
        <a:ext cx="4508047" cy="2799040"/>
      </dsp:txXfrm>
    </dsp:sp>
    <dsp:sp modelId="{9D2F1041-D4DA-471A-824E-E3354BE826A2}">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2233D0-5801-4516-A8B7-DA89C38444CE}">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ptos Black" panose="020B0004020202020204" pitchFamily="34" charset="0"/>
            </a:rPr>
            <a:t>If you are interested in participating in a simple 3-month MOC 4 activity, check that box on your evaluation form or contact Cathleen Haggerty</a:t>
          </a:r>
        </a:p>
      </dsp:txBody>
      <dsp:txXfrm>
        <a:off x="6331365" y="692298"/>
        <a:ext cx="4508047" cy="279904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2A427-5D0F-4B65-B113-55F1FC33453F}" type="datetimeFigureOut">
              <a:rPr lang="en-US" smtClean="0"/>
              <a:t>9/26/24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841C73-A39C-48E4-B2EF-05718F40E4EB}" type="slidenum">
              <a:rPr lang="en-US" smtClean="0"/>
              <a:t>‹#›</a:t>
            </a:fld>
            <a:endParaRPr lang="en-US"/>
          </a:p>
        </p:txBody>
      </p:sp>
    </p:spTree>
    <p:extLst>
      <p:ext uri="{BB962C8B-B14F-4D97-AF65-F5344CB8AC3E}">
        <p14:creationId xmlns:p14="http://schemas.microsoft.com/office/powerpoint/2010/main" val="3202161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radpartnership.org/wp-content/uploads/2024/05/EGC-GP-NPSS-May-2024-Brief.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annenberg.brown.edu/sites/default/files/EdResearch_for_Recovery_Brief_22.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 behalf of the Massachusetts Chapter of the American Academy of Pediatrics and my colleague Dr. Mona </a:t>
            </a:r>
            <a:r>
              <a:rPr lang="en-US" dirty="0" err="1"/>
              <a:t>Robers</a:t>
            </a:r>
            <a:r>
              <a:rPr lang="en-US" dirty="0"/>
              <a:t>, I’d like to welcome everyone to our program on Chronic Absenteeism and Child Health.  Undoubtedly many of you have heard about the national, </a:t>
            </a:r>
            <a:r>
              <a:rPr lang="en-US" dirty="0" err="1"/>
              <a:t>statewide,and</a:t>
            </a:r>
            <a:r>
              <a:rPr lang="en-US" dirty="0"/>
              <a:t> local crisis level post-COVID increase in school absenteeism, and together we will explore the root causes of chronic school absenteeism and help spread the word to the other members of our health team ways in which we can be part of the solution. </a:t>
            </a:r>
            <a:endParaRPr dirty="0"/>
          </a:p>
        </p:txBody>
      </p:sp>
      <p:sp>
        <p:nvSpPr>
          <p:cNvPr id="198" name="Google Shape;19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focus in on New England from Annie E Casey Foundation</a:t>
            </a:r>
          </a:p>
        </p:txBody>
      </p:sp>
      <p:sp>
        <p:nvSpPr>
          <p:cNvPr id="4" name="Slide Number Placeholder 3"/>
          <p:cNvSpPr>
            <a:spLocks noGrp="1"/>
          </p:cNvSpPr>
          <p:nvPr>
            <p:ph type="sldNum" sz="quarter" idx="5"/>
          </p:nvPr>
        </p:nvSpPr>
        <p:spPr/>
        <p:txBody>
          <a:bodyPr/>
          <a:lstStyle/>
          <a:p>
            <a:fld id="{45841C73-A39C-48E4-B2EF-05718F40E4EB}" type="slidenum">
              <a:rPr lang="en-US" smtClean="0"/>
              <a:t>10</a:t>
            </a:fld>
            <a:endParaRPr lang="en-US"/>
          </a:p>
        </p:txBody>
      </p:sp>
    </p:spTree>
    <p:extLst>
      <p:ext uri="{BB962C8B-B14F-4D97-AF65-F5344CB8AC3E}">
        <p14:creationId xmlns:p14="http://schemas.microsoft.com/office/powerpoint/2010/main" val="3768452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Sources:</a:t>
            </a:r>
          </a:p>
          <a:p>
            <a:endParaRPr lang="en-US"/>
          </a:p>
          <a:p>
            <a:r>
              <a:rPr lang="en-US"/>
              <a:t>https://educationtocareer.data.mass.gov/stories/s/vuut-f46x</a:t>
            </a:r>
            <a:endParaRPr lang="en-US">
              <a:cs typeface="Calibri"/>
            </a:endParaRPr>
          </a:p>
          <a:p>
            <a:endParaRPr lang="en-US"/>
          </a:p>
          <a:p>
            <a:pPr marL="228600" indent="-228600">
              <a:lnSpc>
                <a:spcPct val="46296"/>
              </a:lnSpc>
              <a:buFont typeface="Arial"/>
              <a:buChar char="•"/>
            </a:pPr>
            <a:r>
              <a:rPr lang="en-US">
                <a:hlinkClick r:id="rId3"/>
              </a:rPr>
              <a:t>https://www.gradpartnership.org/wp-content/uploads/2024/05/EGC-GP-NPSS-May-2024-Brief.pdf</a:t>
            </a:r>
            <a:br>
              <a:rPr lang="en-US">
                <a:hlinkClick r:id="rId3"/>
              </a:rPr>
            </a:br>
            <a:br>
              <a:rPr lang="en-US">
                <a:hlinkClick r:id="rId3"/>
              </a:rPr>
            </a:br>
            <a:endParaRPr lang="en-US"/>
          </a:p>
          <a:p>
            <a:pPr marL="228600" indent="-228600">
              <a:lnSpc>
                <a:spcPct val="46296"/>
              </a:lnSpc>
              <a:buFont typeface="Arial"/>
              <a:buChar char="•"/>
            </a:pPr>
            <a:r>
              <a:rPr lang="en-US">
                <a:hlinkClick r:id="rId4"/>
              </a:rPr>
              <a:t>https://annenberg.brown.edu/sites/default/files/EdResearch_for_Recovery_Brief_22.pdf</a:t>
            </a:r>
            <a:r>
              <a:rPr lang="en-US"/>
              <a:t> </a:t>
            </a:r>
            <a:endParaRPr lang="en-US">
              <a:cs typeface="Calibri"/>
            </a:endParaRPr>
          </a:p>
          <a:p>
            <a:endParaRPr lang="en-US">
              <a:cs typeface="Calibri"/>
            </a:endParaRPr>
          </a:p>
          <a:p>
            <a:endParaRPr lang="en-US"/>
          </a:p>
          <a:p>
            <a:endParaRPr lang="en-US"/>
          </a:p>
          <a:p>
            <a:endParaRPr lang="en-US"/>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7544EE0D-3AB9-4B17-BD29-43E817E59A59}" type="slidenum">
              <a:rPr lang="en-US" smtClean="0"/>
              <a:t>11</a:t>
            </a:fld>
            <a:endParaRPr lang="en-US"/>
          </a:p>
        </p:txBody>
      </p:sp>
      <p:sp>
        <p:nvSpPr>
          <p:cNvPr id="5" name="Footer Placeholder 4">
            <a:extLst>
              <a:ext uri="{FF2B5EF4-FFF2-40B4-BE49-F238E27FC236}">
                <a16:creationId xmlns:a16="http://schemas.microsoft.com/office/drawing/2014/main" id="{B6E0CA9B-405B-49AD-A302-0849EA447A49}"/>
              </a:ext>
            </a:extLst>
          </p:cNvPr>
          <p:cNvSpPr>
            <a:spLocks noGrp="1"/>
          </p:cNvSpPr>
          <p:nvPr>
            <p:ph type="ftr" sz="quarter" idx="4"/>
          </p:nvPr>
        </p:nvSpPr>
        <p:spPr/>
        <p:txBody>
          <a:bodyPr/>
          <a:lstStyle/>
          <a:p>
            <a:r>
              <a:rPr lang="en-US"/>
              <a:t>DESE Chronic Absenteeism Update | August 2024</a:t>
            </a:r>
          </a:p>
        </p:txBody>
      </p:sp>
    </p:spTree>
    <p:extLst>
      <p:ext uri="{BB962C8B-B14F-4D97-AF65-F5344CB8AC3E}">
        <p14:creationId xmlns:p14="http://schemas.microsoft.com/office/powerpoint/2010/main" val="2915639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Footer Placeholder 3"/>
          <p:cNvSpPr>
            <a:spLocks noGrp="1"/>
          </p:cNvSpPr>
          <p:nvPr>
            <p:ph type="ftr" sz="quarter" idx="4"/>
          </p:nvPr>
        </p:nvSpPr>
        <p:spPr/>
        <p:txBody>
          <a:bodyPr/>
          <a:lstStyle/>
          <a:p>
            <a:r>
              <a:rPr lang="en-US"/>
              <a:t>DESE Chronic Absenteeism Update | August 2024</a:t>
            </a:r>
          </a:p>
        </p:txBody>
      </p:sp>
      <p:sp>
        <p:nvSpPr>
          <p:cNvPr id="5" name="Slide Number Placeholder 4"/>
          <p:cNvSpPr>
            <a:spLocks noGrp="1"/>
          </p:cNvSpPr>
          <p:nvPr>
            <p:ph type="sldNum" sz="quarter" idx="5"/>
          </p:nvPr>
        </p:nvSpPr>
        <p:spPr/>
        <p:txBody>
          <a:bodyPr/>
          <a:lstStyle/>
          <a:p>
            <a:fld id="{7544EE0D-3AB9-4B17-BD29-43E817E59A59}" type="slidenum">
              <a:rPr lang="en-US" smtClean="0"/>
              <a:t>13</a:t>
            </a:fld>
            <a:endParaRPr lang="en-US"/>
          </a:p>
        </p:txBody>
      </p:sp>
    </p:spTree>
    <p:extLst>
      <p:ext uri="{BB962C8B-B14F-4D97-AF65-F5344CB8AC3E}">
        <p14:creationId xmlns:p14="http://schemas.microsoft.com/office/powerpoint/2010/main" val="2202770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https://www.edweek.org/leadership/teachers-view-chronically-absent-students-less-favorably/2024/06</a:t>
            </a:r>
            <a:endParaRPr lang="en-US">
              <a:cs typeface="Calibri"/>
            </a:endParaRPr>
          </a:p>
          <a:p>
            <a:endParaRPr lang="en-US">
              <a:cs typeface="Calibri"/>
            </a:endParaRPr>
          </a:p>
        </p:txBody>
      </p:sp>
      <p:sp>
        <p:nvSpPr>
          <p:cNvPr id="4" name="Footer Placeholder 3"/>
          <p:cNvSpPr>
            <a:spLocks noGrp="1"/>
          </p:cNvSpPr>
          <p:nvPr>
            <p:ph type="ftr" sz="quarter" idx="4"/>
          </p:nvPr>
        </p:nvSpPr>
        <p:spPr/>
        <p:txBody>
          <a:bodyPr/>
          <a:lstStyle/>
          <a:p>
            <a:r>
              <a:rPr lang="en-US"/>
              <a:t>DESE Chronic Absenteeism Update | August 2024</a:t>
            </a:r>
          </a:p>
        </p:txBody>
      </p:sp>
      <p:sp>
        <p:nvSpPr>
          <p:cNvPr id="5" name="Slide Number Placeholder 4"/>
          <p:cNvSpPr>
            <a:spLocks noGrp="1"/>
          </p:cNvSpPr>
          <p:nvPr>
            <p:ph type="sldNum" sz="quarter" idx="5"/>
          </p:nvPr>
        </p:nvSpPr>
        <p:spPr/>
        <p:txBody>
          <a:bodyPr/>
          <a:lstStyle/>
          <a:p>
            <a:fld id="{7544EE0D-3AB9-4B17-BD29-43E817E59A59}" type="slidenum">
              <a:rPr lang="en-US" smtClean="0"/>
              <a:t>14</a:t>
            </a:fld>
            <a:endParaRPr lang="en-US"/>
          </a:p>
        </p:txBody>
      </p:sp>
    </p:spTree>
    <p:extLst>
      <p:ext uri="{BB962C8B-B14F-4D97-AF65-F5344CB8AC3E}">
        <p14:creationId xmlns:p14="http://schemas.microsoft.com/office/powerpoint/2010/main" val="2628174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b="0" dirty="0"/>
              <a:t>This slide shows the more common health-related barriers to learning. This includes common illnesses and injuries, asthma, behavioral health issues, obesity, teen pregnancy, vision problems, and tooth pain. </a:t>
            </a:r>
            <a:endParaRPr b="0" dirty="0"/>
          </a:p>
          <a:p>
            <a:pPr marL="0" marR="0" lvl="0" indent="0" algn="l" rtl="0">
              <a:lnSpc>
                <a:spcPct val="100000"/>
              </a:lnSpc>
              <a:spcBef>
                <a:spcPts val="0"/>
              </a:spcBef>
              <a:spcAft>
                <a:spcPts val="0"/>
              </a:spcAft>
              <a:buSzPts val="1400"/>
              <a:buNone/>
            </a:pPr>
            <a:endParaRPr b="0" dirty="0"/>
          </a:p>
          <a:p>
            <a:pPr marL="0" lvl="0" indent="0" algn="l" rtl="0">
              <a:lnSpc>
                <a:spcPct val="115000"/>
              </a:lnSpc>
              <a:spcBef>
                <a:spcPts val="0"/>
              </a:spcBef>
              <a:spcAft>
                <a:spcPts val="0"/>
              </a:spcAft>
              <a:buClr>
                <a:schemeClr val="dk1"/>
              </a:buClr>
              <a:buSzPts val="1100"/>
              <a:buFont typeface="Arial" panose="020B0604020202020204" pitchFamily="34" charset="0"/>
              <a:buNone/>
            </a:pPr>
            <a:r>
              <a:rPr lang="en-US" b="0" dirty="0"/>
              <a:t>Nearly 1 in 5 children experiences a behavioral health problem during their school years. Roughly 80 percent of those children, due to both stigma and barriers around access, don’t receive the necessary treatment. Students with behavioral health issues also miss over twice as many school days as those without behavioral issues. If school is perceived as emotionally or physically unsafe, students often choose to avoid school all together. Bullying is a prime example.</a:t>
            </a:r>
            <a:endParaRPr b="0" dirty="0"/>
          </a:p>
          <a:p>
            <a:pPr marL="12700" lvl="0" indent="0" algn="l" rtl="0">
              <a:lnSpc>
                <a:spcPct val="115000"/>
              </a:lnSpc>
              <a:spcBef>
                <a:spcPts val="0"/>
              </a:spcBef>
              <a:spcAft>
                <a:spcPts val="0"/>
              </a:spcAft>
              <a:buClr>
                <a:schemeClr val="dk1"/>
              </a:buClr>
              <a:buSzPts val="1100"/>
              <a:buFont typeface="Arial" panose="020B0604020202020204" pitchFamily="34" charset="0"/>
              <a:buNone/>
            </a:pPr>
            <a:endParaRPr lang="en-US" b="0" dirty="0"/>
          </a:p>
          <a:p>
            <a:pPr marL="12700" lvl="0" indent="0" algn="l" rtl="0">
              <a:lnSpc>
                <a:spcPct val="115000"/>
              </a:lnSpc>
              <a:spcBef>
                <a:spcPts val="0"/>
              </a:spcBef>
              <a:spcAft>
                <a:spcPts val="0"/>
              </a:spcAft>
              <a:buClr>
                <a:schemeClr val="dk1"/>
              </a:buClr>
              <a:buSzPts val="1100"/>
              <a:buFont typeface="Arial" panose="020B0604020202020204" pitchFamily="34" charset="0"/>
              <a:buNone/>
            </a:pPr>
            <a:r>
              <a:rPr lang="en-US" b="0" dirty="0"/>
              <a:t>Additionally, teen pregnancy is a leading cause of school dropout for adolescent females. Pregnant teens are more likely to rely on public assistance, more likely to be poor as adults, and more likely to have children who have poorer educational, behavioral, and health outcomes.</a:t>
            </a:r>
            <a:endParaRPr b="0" dirty="0"/>
          </a:p>
          <a:p>
            <a:pPr marL="0" lvl="0" indent="0" algn="l" rtl="0">
              <a:lnSpc>
                <a:spcPct val="115000"/>
              </a:lnSpc>
              <a:spcBef>
                <a:spcPts val="0"/>
              </a:spcBef>
              <a:spcAft>
                <a:spcPts val="0"/>
              </a:spcAft>
              <a:buClr>
                <a:schemeClr val="dk1"/>
              </a:buClr>
              <a:buSzPts val="1100"/>
              <a:buFont typeface="Arial" panose="020B0604020202020204" pitchFamily="34" charset="0"/>
              <a:buNone/>
            </a:pPr>
            <a:endParaRPr lang="en-US" b="0" dirty="0"/>
          </a:p>
          <a:p>
            <a:pPr marL="0" lvl="0" indent="0" algn="l" rtl="0">
              <a:lnSpc>
                <a:spcPct val="115000"/>
              </a:lnSpc>
              <a:spcBef>
                <a:spcPts val="0"/>
              </a:spcBef>
              <a:spcAft>
                <a:spcPts val="0"/>
              </a:spcAft>
              <a:buClr>
                <a:schemeClr val="dk1"/>
              </a:buClr>
              <a:buSzPts val="1100"/>
              <a:buFont typeface="Arial" panose="020B0604020202020204" pitchFamily="34" charset="0"/>
              <a:buNone/>
            </a:pPr>
            <a:r>
              <a:rPr lang="en-US" b="0" dirty="0"/>
              <a:t>Another common reason students miss school is due to dental caries, which are the most common chronic disease of childhood. Two million days of school are missed annually due to dental health related problems. Children with poor oral health are nearly 3 times more likely to miss school.</a:t>
            </a:r>
            <a:endParaRPr b="0" dirty="0"/>
          </a:p>
          <a:p>
            <a:pPr marL="0" lvl="0" indent="0" algn="l" rtl="0">
              <a:lnSpc>
                <a:spcPct val="115000"/>
              </a:lnSpc>
              <a:spcBef>
                <a:spcPts val="0"/>
              </a:spcBef>
              <a:spcAft>
                <a:spcPts val="0"/>
              </a:spcAft>
              <a:buClr>
                <a:schemeClr val="dk1"/>
              </a:buClr>
              <a:buSzPts val="1100"/>
              <a:buFont typeface="Arial" panose="020B0604020202020204" pitchFamily="34" charset="0"/>
              <a:buNone/>
            </a:pPr>
            <a:endParaRPr lang="en-US" b="0" dirty="0"/>
          </a:p>
          <a:p>
            <a:pPr marL="0" lvl="0" indent="0" algn="l" rtl="0">
              <a:lnSpc>
                <a:spcPct val="115000"/>
              </a:lnSpc>
              <a:spcBef>
                <a:spcPts val="0"/>
              </a:spcBef>
              <a:spcAft>
                <a:spcPts val="0"/>
              </a:spcAft>
              <a:buClr>
                <a:schemeClr val="dk1"/>
              </a:buClr>
              <a:buSzPts val="1100"/>
              <a:buFont typeface="Arial" panose="020B0604020202020204" pitchFamily="34" charset="0"/>
              <a:buNone/>
            </a:pPr>
            <a:r>
              <a:rPr lang="en-US" b="0" dirty="0"/>
              <a:t>Lastly, COVID, RSV, flu, and high levels of anxiety are also contributing to absenteeism among all students, but especially young learners.  </a:t>
            </a:r>
          </a:p>
          <a:p>
            <a:pPr marL="0" lvl="0" indent="0" algn="l" rtl="0">
              <a:lnSpc>
                <a:spcPct val="115000"/>
              </a:lnSpc>
              <a:spcBef>
                <a:spcPts val="0"/>
              </a:spcBef>
              <a:spcAft>
                <a:spcPts val="0"/>
              </a:spcAft>
              <a:buClr>
                <a:schemeClr val="dk1"/>
              </a:buClr>
              <a:buSzPts val="1100"/>
              <a:buFont typeface="Arial" panose="020B0604020202020204" pitchFamily="34" charset="0"/>
              <a:buNone/>
            </a:pPr>
            <a:endParaRPr lang="en-US" b="0" dirty="0"/>
          </a:p>
          <a:p>
            <a:pPr marL="0" lvl="0" indent="0" algn="l" rtl="0">
              <a:lnSpc>
                <a:spcPct val="115000"/>
              </a:lnSpc>
              <a:spcBef>
                <a:spcPts val="0"/>
              </a:spcBef>
              <a:spcAft>
                <a:spcPts val="0"/>
              </a:spcAft>
              <a:buClr>
                <a:schemeClr val="dk1"/>
              </a:buClr>
              <a:buSzPts val="1100"/>
              <a:buFont typeface="Arial" panose="020B0604020202020204" pitchFamily="34" charset="0"/>
              <a:buNone/>
            </a:pPr>
            <a:r>
              <a:rPr lang="en-US" b="0" dirty="0"/>
              <a:t>Each of these health problems can influence student motivation and ability to learn and can adversely affect academic achievement, school connectedness, and attendance.</a:t>
            </a:r>
            <a:endParaRPr b="0" dirty="0"/>
          </a:p>
          <a:p>
            <a:pPr marL="0" marR="0" lvl="0" indent="0" algn="l" rtl="0">
              <a:lnSpc>
                <a:spcPct val="100000"/>
              </a:lnSpc>
              <a:spcBef>
                <a:spcPts val="0"/>
              </a:spcBef>
              <a:spcAft>
                <a:spcPts val="0"/>
              </a:spcAft>
              <a:buSzPts val="1400"/>
              <a:buNone/>
            </a:pPr>
            <a:endParaRPr sz="1400" b="1" dirty="0"/>
          </a:p>
          <a:p>
            <a:pPr marL="0" marR="0" lvl="0" indent="0" algn="l" rtl="0">
              <a:lnSpc>
                <a:spcPct val="100000"/>
              </a:lnSpc>
              <a:spcBef>
                <a:spcPts val="0"/>
              </a:spcBef>
              <a:spcAft>
                <a:spcPts val="0"/>
              </a:spcAft>
              <a:buSzPts val="1400"/>
              <a:buNone/>
            </a:pPr>
            <a:endParaRPr sz="1100" dirty="0">
              <a:latin typeface="Arial"/>
              <a:ea typeface="Arial"/>
              <a:cs typeface="Arial"/>
              <a:sym typeface="Arial"/>
            </a:endParaRPr>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endParaRPr dirty="0"/>
          </a:p>
        </p:txBody>
      </p:sp>
      <p:sp>
        <p:nvSpPr>
          <p:cNvPr id="199" name="Google Shape;19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adf9a71970_0_445:notes"/>
          <p:cNvSpPr>
            <a:spLocks noGrp="1" noRot="1" noChangeAspect="1"/>
          </p:cNvSpPr>
          <p:nvPr>
            <p:ph type="sldImg" idx="2"/>
          </p:nvPr>
        </p:nvSpPr>
        <p:spPr>
          <a:xfrm>
            <a:off x="685800" y="1143000"/>
            <a:ext cx="4098925" cy="2305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2adf9a71970_0_445:notes"/>
          <p:cNvSpPr txBox="1">
            <a:spLocks noGrp="1"/>
          </p:cNvSpPr>
          <p:nvPr>
            <p:ph type="body" idx="1"/>
          </p:nvPr>
        </p:nvSpPr>
        <p:spPr>
          <a:xfrm>
            <a:off x="685800" y="4400550"/>
            <a:ext cx="5364271" cy="395431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 sz="1400" b="0" dirty="0"/>
              <a:t>Paying attention to chronic absenteeism is important because research shows a strong connection between chronic absence and health. </a:t>
            </a:r>
            <a:endParaRPr sz="1400" dirty="0"/>
          </a:p>
          <a:p>
            <a:pPr marL="0" marR="0" lvl="0" indent="0" algn="l" rtl="0">
              <a:lnSpc>
                <a:spcPct val="100000"/>
              </a:lnSpc>
              <a:spcBef>
                <a:spcPts val="0"/>
              </a:spcBef>
              <a:spcAft>
                <a:spcPts val="0"/>
              </a:spcAft>
              <a:buClr>
                <a:srgbClr val="000000"/>
              </a:buClr>
              <a:buSzPts val="1400"/>
              <a:buFont typeface="Arial"/>
              <a:buNone/>
            </a:pPr>
            <a:endParaRPr b="1" dirty="0"/>
          </a:p>
        </p:txBody>
      </p:sp>
      <p:sp>
        <p:nvSpPr>
          <p:cNvPr id="415" name="Google Shape;415;g2adf9a71970_0_4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Chronic absenteeism is found among students of every race and ethnicity but disproportionately affects specific student populations. Recent national data has shown that American Indian students were 81% more likely to be chronically absent than their White peers, Pacific Islander students 50% more likely, and Black students 44% more likely (Attendance Works and Everyone Graduates Center, 2021). Racial and ethnic disparities vary by state, however, with some states showing White students more likely to be chronically absent compared to Black students (Chang et al., 2018). Emerging state-level data suggest that the COVID-19 pandemic has exacerbated disparities in chronic absenteeism. In Connecticut, for example, a preliminary analysis showed that chronic absenteeism more than doubled among English language learners and increased 75% among students eligible for free and reduced-price meals in the 2020–2021 school year compared to the prior year (Chang et al., 2021).</a:t>
            </a:r>
          </a:p>
          <a:p>
            <a:endParaRPr lang="en-US" dirty="0"/>
          </a:p>
          <a:p>
            <a:r>
              <a:rPr lang="en-US" dirty="0"/>
              <a:t>Before the pandemic, chronic absenteeism was three to four times higher among low-income students, who may most benefit from being in school (</a:t>
            </a:r>
            <a:r>
              <a:rPr lang="en-US" dirty="0" err="1"/>
              <a:t>Balfanz</a:t>
            </a:r>
            <a:r>
              <a:rPr lang="en-US" dirty="0"/>
              <a:t> and Byrnes, 2012; Chang and Romero, 2008). National data suggest a correlation between school poverty levels and chronic absenteeism, with poverty being a stronger determining factor than location. The literature shows that high rates of chronic absenteeism among those living in poverty are likely due to an array of parental and family risks, including single-parent households, low parental education, family unemployment, food insecurity, poor family health, and having multiple siblings (Chang and Romero, 2008). However, there is variability in chronic absenteeism rates among low-income communities, suggesting that there may be child and family factors operating alongside issues related to schools or communities that may serve as either risk or protective factors.</a:t>
            </a:r>
          </a:p>
          <a:p>
            <a:endParaRPr lang="en-US" dirty="0"/>
          </a:p>
          <a:p>
            <a:r>
              <a:rPr lang="en-US" dirty="0"/>
              <a:t>Students who are at risk for lower educational attainment (e.g., those in special education, alternative, and vocational programs) are more likely to be chronically absent. In 2017–2018, students receiving services under the Individuals with Disabilities Education Act had a chronic absence rate of 23.4%, 46% higher than students overall (Attendance Works and Everyone Graduates Center, 2021). Improving</a:t>
            </a:r>
          </a:p>
        </p:txBody>
      </p:sp>
      <p:sp>
        <p:nvSpPr>
          <p:cNvPr id="4" name="Slide Number Placeholder 3"/>
          <p:cNvSpPr>
            <a:spLocks noGrp="1"/>
          </p:cNvSpPr>
          <p:nvPr>
            <p:ph type="sldNum" sz="quarter" idx="5"/>
          </p:nvPr>
        </p:nvSpPr>
        <p:spPr/>
        <p:txBody>
          <a:bodyPr/>
          <a:lstStyle/>
          <a:p>
            <a:fld id="{45841C73-A39C-48E4-B2EF-05718F40E4EB}" type="slidenum">
              <a:rPr lang="en-US" smtClean="0"/>
              <a:t>17</a:t>
            </a:fld>
            <a:endParaRPr lang="en-US"/>
          </a:p>
        </p:txBody>
      </p:sp>
    </p:spTree>
    <p:extLst>
      <p:ext uri="{BB962C8B-B14F-4D97-AF65-F5344CB8AC3E}">
        <p14:creationId xmlns:p14="http://schemas.microsoft.com/office/powerpoint/2010/main" val="3718830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Mona </a:t>
            </a:r>
            <a:r>
              <a:rPr lang="en-US" dirty="0" err="1"/>
              <a:t>question:</a:t>
            </a:r>
            <a:r>
              <a:rPr lang="en-US" dirty="0" err="1">
                <a:effectLst/>
                <a:latin typeface="Segoe UI" panose="020B0502040204020203" pitchFamily="34" charset="0"/>
              </a:rPr>
              <a:t>Poll</a:t>
            </a:r>
            <a:r>
              <a:rPr lang="en-US" dirty="0">
                <a:effectLst/>
                <a:latin typeface="Segoe UI" panose="020B0502040204020203" pitchFamily="34" charset="0"/>
              </a:rPr>
              <a:t> Question 1: Chronic </a:t>
            </a:r>
            <a:r>
              <a:rPr lang="en-US" dirty="0" err="1">
                <a:effectLst/>
                <a:latin typeface="Segoe UI" panose="020B0502040204020203" pitchFamily="34" charset="0"/>
              </a:rPr>
              <a:t>abseentism</a:t>
            </a:r>
            <a:r>
              <a:rPr lang="en-US" dirty="0">
                <a:effectLst/>
                <a:latin typeface="Segoe UI" panose="020B0502040204020203" pitchFamily="34" charset="0"/>
              </a:rPr>
              <a:t> rates are highest in children PreK/K and high school than elementary.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41C73-A39C-48E4-B2EF-05718F40E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4032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adf9a71970_0_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2adf9a71970_0_476:notes"/>
          <p:cNvSpPr txBox="1">
            <a:spLocks noGrp="1"/>
          </p:cNvSpPr>
          <p:nvPr>
            <p:ph type="body" idx="1"/>
          </p:nvPr>
        </p:nvSpPr>
        <p:spPr>
          <a:xfrm>
            <a:off x="685800" y="4726226"/>
            <a:ext cx="5486400" cy="230087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dirty="0">
                <a:solidFill>
                  <a:schemeClr val="dk1"/>
                </a:solidFill>
              </a:rPr>
              <a:t>Thank you, Dr. Roberts. I think we all have a better grasp of the </a:t>
            </a:r>
            <a:r>
              <a:rPr lang="en-US" sz="1200" dirty="0" err="1">
                <a:solidFill>
                  <a:schemeClr val="dk1"/>
                </a:solidFill>
              </a:rPr>
              <a:t>definitions,scope</a:t>
            </a:r>
            <a:r>
              <a:rPr lang="en-US" sz="1200" dirty="0">
                <a:solidFill>
                  <a:schemeClr val="dk1"/>
                </a:solidFill>
              </a:rPr>
              <a:t> and impact  of the problem of chronic absenteeism, which isn’t really a new problem but it has most definitely grown in all dimensions in the past 4 years.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200"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dirty="0">
                <a:solidFill>
                  <a:schemeClr val="dk1"/>
                </a:solidFill>
              </a:rPr>
              <a:t>So let’s talk about how we physicians, nurses, and other clinical teams can be strong partners in reducing the burden of absenteeism for families in our care and throughout our communities. Let’s keep in mind that we are not talking about eliciting new conditions or complaints. Instead, we may actually be able to find more efficient and effective ways to discover and address issues that already concerning to us and our patients.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200"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dirty="0">
                <a:solidFill>
                  <a:schemeClr val="dk1"/>
                </a:solidFill>
              </a:rPr>
              <a:t>What are the barriers, the cognitive or emotional aversions to attending school, the factors that disengage families and students from school and the perceptions that may lead to less acceptance of back to school messaging and which ones are we as health professionals most able to identify and impact? This list is far from inclusive but we can  see that the list in the first column include both acute and chronic illness, disparities in access to health services, </a:t>
            </a:r>
            <a:r>
              <a:rPr lang="en-US" sz="1200" dirty="0" err="1">
                <a:solidFill>
                  <a:schemeClr val="dk1"/>
                </a:solidFill>
              </a:rPr>
              <a:t>buit</a:t>
            </a:r>
            <a:r>
              <a:rPr lang="en-US" sz="1200" dirty="0">
                <a:solidFill>
                  <a:schemeClr val="dk1"/>
                </a:solidFill>
              </a:rPr>
              <a:t> also other social drivers that many of you are already addressing. I’ve highlighted in red the obvious points of intervention in the columns like anxiety and undiagnosed disability. But in our discussions with families we may also gain valuable information such as social and peer challenges like bullying, academic struggles that may point to learning disorders or ADHD, or trauma.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200"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dirty="0">
                <a:solidFill>
                  <a:schemeClr val="dk1"/>
                </a:solidFill>
              </a:rPr>
              <a:t>Overall, please know that using a trauma-informed lens on the experiences of preschool to school age children and their family is the first step in using relational care to improve the school experience and to reduce absenteeism.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dirty="0">
              <a:solidFill>
                <a:schemeClr val="dk1"/>
              </a:solidFil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dirty="0">
              <a:solidFill>
                <a:schemeClr val="dk1"/>
              </a:solidFil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solidFill>
                  <a:schemeClr val="dk1"/>
                </a:solidFill>
              </a:rPr>
              <a:t>In order to reduce chronic absenteeism, we must address the underlying causes of absenteeism.</a:t>
            </a:r>
            <a:r>
              <a:rPr lang="en-US" sz="1200" b="0" dirty="0">
                <a:solidFill>
                  <a:schemeClr val="dk1"/>
                </a:solidFill>
              </a:rPr>
              <a:t>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solidFill>
                  <a:srgbClr val="000000"/>
                </a:solidFill>
              </a:rPr>
              <a:t>Solutions require understanding why students miss school.</a:t>
            </a:r>
            <a:r>
              <a:rPr lang="en-US" sz="1200" b="0" dirty="0"/>
              <a:t>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solidFill>
                  <a:srgbClr val="000000"/>
                </a:solidFill>
              </a:rPr>
              <a:t>Typically, these reasons are divided into four big buckets – Barriers, Aversion, Disengagement, and Misconceptions.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solidFill>
                  <a:srgbClr val="000000"/>
                </a:solidFill>
              </a:rPr>
              <a:t>As you can see many of the reasons are related to health challenges and social determinants of health.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solidFill>
                  <a:srgbClr val="000000"/>
                </a:solidFill>
              </a:rPr>
              <a:t>Understanding which factors are causing absences helps you respond to individual students and recognize when a broader programmatic or policy solution is needed if many students are affected.</a:t>
            </a:r>
            <a:endParaRPr lang="en-US" sz="1200" b="0" dirty="0">
              <a:solidFill>
                <a:srgbClr val="C00000"/>
              </a:solidFill>
            </a:endParaRPr>
          </a:p>
          <a:p>
            <a:pPr marL="0" lvl="0" indent="0" algn="l" rtl="0">
              <a:lnSpc>
                <a:spcPct val="100000"/>
              </a:lnSpc>
              <a:spcBef>
                <a:spcPts val="0"/>
              </a:spcBef>
              <a:spcAft>
                <a:spcPts val="0"/>
              </a:spcAft>
              <a:buSzPts val="1400"/>
              <a:buNone/>
            </a:pPr>
            <a:endParaRPr dirty="0">
              <a:solidFill>
                <a:srgbClr val="C00000"/>
              </a:solidFill>
            </a:endParaRPr>
          </a:p>
          <a:p>
            <a:pPr marL="0" lvl="0" indent="0" algn="l" rtl="0">
              <a:lnSpc>
                <a:spcPct val="100000"/>
              </a:lnSpc>
              <a:spcBef>
                <a:spcPts val="0"/>
              </a:spcBef>
              <a:spcAft>
                <a:spcPts val="0"/>
              </a:spcAft>
              <a:buSzPts val="1400"/>
              <a:buNone/>
            </a:pPr>
            <a:endParaRPr dirty="0">
              <a:solidFill>
                <a:srgbClr val="000000"/>
              </a:solidFill>
            </a:endParaRPr>
          </a:p>
        </p:txBody>
      </p:sp>
      <p:sp>
        <p:nvSpPr>
          <p:cNvPr id="457" name="Google Shape;457;g2adf9a71970_0_476:notes"/>
          <p:cNvSpPr txBox="1">
            <a:spLocks noGrp="1"/>
          </p:cNvSpPr>
          <p:nvPr>
            <p:ph type="sldNum" idx="12"/>
          </p:nvPr>
        </p:nvSpPr>
        <p:spPr>
          <a:xfrm>
            <a:off x="4110656" y="9062980"/>
            <a:ext cx="3144600" cy="477000"/>
          </a:xfrm>
          <a:prstGeom prst="rect">
            <a:avLst/>
          </a:prstGeom>
          <a:noFill/>
          <a:ln>
            <a:noFill/>
          </a:ln>
        </p:spPr>
        <p:txBody>
          <a:bodyPr spcFirstLastPara="1" wrap="square" lIns="95975" tIns="47975" rIns="95975" bIns="4797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t>20</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Any of us who have interacted with systems like public health and education have seen this multi-tiered model of intervention. I don’t want to linger too long on this one model but did want to point out that your local school districts will undoubtedly be structuring their approach to supporting students with this pyramid. Both the  foundation of the pyramid and tier one are focused on providing positive conditions for learning and engaging for all students and families. We want the school to be a place of comfort, safety and growth that ensures that all students are motivated just to show up every day.  That investment in prevention and identification allows for the Tier 2 of early intervention</a:t>
            </a:r>
          </a:p>
          <a:p>
            <a:pPr marL="0" lvl="0" indent="0" algn="l" rtl="0">
              <a:lnSpc>
                <a:spcPct val="100000"/>
              </a:lnSpc>
              <a:spcBef>
                <a:spcPts val="0"/>
              </a:spcBef>
              <a:spcAft>
                <a:spcPts val="0"/>
              </a:spcAft>
              <a:buSzPts val="1400"/>
              <a:buFont typeface="Arial" panose="020B0604020202020204" pitchFamily="34" charset="0"/>
              <a:buNone/>
            </a:pPr>
            <a:r>
              <a:rPr lang="en-US" b="0" dirty="0">
                <a:solidFill>
                  <a:srgbClr val="212121"/>
                </a:solidFill>
              </a:rPr>
              <a:t>Tier 2 identifies students who are missing 10-19% of school days and provides early supports for these students.. Lastly, tier 3 offers intensive interventions for students who have already been identified as missing 20% of school days and who are facing the greatest challenges to getting to school.</a:t>
            </a:r>
            <a:endParaRPr lang="en-US" b="0" dirty="0"/>
          </a:p>
          <a:p>
            <a:pPr marL="0" lvl="0" indent="0" algn="l" rtl="0">
              <a:spcBef>
                <a:spcPts val="0"/>
              </a:spcBef>
              <a:spcAft>
                <a:spcPts val="0"/>
              </a:spcAft>
              <a:buClr>
                <a:schemeClr val="dk1"/>
              </a:buClr>
              <a:buSzPts val="1400"/>
              <a:buFont typeface="Arial"/>
              <a:buNone/>
            </a:pPr>
            <a:endParaRPr b="0" dirty="0">
              <a:solidFill>
                <a:srgbClr val="212121"/>
              </a:solidFill>
            </a:endParaRPr>
          </a:p>
          <a:p>
            <a:pPr marL="0" lvl="0" indent="0" algn="l" rtl="0">
              <a:spcBef>
                <a:spcPts val="0"/>
              </a:spcBef>
              <a:spcAft>
                <a:spcPts val="0"/>
              </a:spcAft>
              <a:buClr>
                <a:schemeClr val="dk1"/>
              </a:buClr>
              <a:buSzPts val="1400"/>
              <a:buFont typeface="Arial"/>
              <a:buNone/>
            </a:pPr>
            <a:r>
              <a:rPr lang="en-US" b="0" dirty="0"/>
              <a:t>You may even hear of these tiers as you speak with teachers, school nurses about a specific student or with </a:t>
            </a:r>
            <a:r>
              <a:rPr lang="en-US" b="0" dirty="0" err="1"/>
              <a:t>admniistrators</a:t>
            </a:r>
            <a:r>
              <a:rPr lang="en-US" b="0" dirty="0"/>
              <a:t> as you attempt to make positive change on  the system level. </a:t>
            </a:r>
            <a:endParaRPr b="0" dirty="0"/>
          </a:p>
          <a:p>
            <a:pPr marL="0" lvl="0" indent="0" algn="l" rtl="0">
              <a:lnSpc>
                <a:spcPct val="100000"/>
              </a:lnSpc>
              <a:spcBef>
                <a:spcPts val="0"/>
              </a:spcBef>
              <a:spcAft>
                <a:spcPts val="0"/>
              </a:spcAft>
              <a:buSzPts val="1400"/>
              <a:buNone/>
            </a:pPr>
            <a:endParaRPr dirty="0"/>
          </a:p>
        </p:txBody>
      </p:sp>
      <p:sp>
        <p:nvSpPr>
          <p:cNvPr id="221" name="Google Shape;22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 let me just quickly review some housekeeping. We are very happy to hear your questions and observations through the program but please share through the chat. We will review your questions and address them at the end of the program. </a:t>
            </a:r>
          </a:p>
          <a:p>
            <a:endParaRPr lang="en-US" dirty="0"/>
          </a:p>
          <a:p>
            <a:r>
              <a:rPr lang="en-US" dirty="0"/>
              <a:t>This educational activity can provide you with both CME and MOC 2 credit if you complete the assessment sent to you at the end of the program. If you are paying attention, you will have no difficulty answering the questions. </a:t>
            </a:r>
          </a:p>
          <a:p>
            <a:endParaRPr lang="en-US" dirty="0"/>
          </a:p>
          <a:p>
            <a:r>
              <a:rPr lang="en-US" dirty="0"/>
              <a:t>We also are piloting a new opportunity for members to obtain MOC Part 4 credit starting at this   webinar and that is the option to participate in a simple longitudinal quality improvement initiative in your own practice with flexible data tracking.  If you are interested, please contact our Chapter Executive Director Cathleen Haggerty within 3 weeks of this program. That is a deadline of October 16 just to inquire and sign up if interested. </a:t>
            </a:r>
          </a:p>
          <a:p>
            <a:endParaRPr lang="en-US" dirty="0"/>
          </a:p>
          <a:p>
            <a:r>
              <a:rPr lang="en-US" dirty="0"/>
              <a:t>You will receive an email after the program and the recording and slide deck will be posted on the </a:t>
            </a:r>
            <a:r>
              <a:rPr lang="en-US" dirty="0" err="1"/>
              <a:t>MCAAP.Org</a:t>
            </a:r>
            <a:r>
              <a:rPr lang="en-US" dirty="0"/>
              <a:t> website under education. </a:t>
            </a:r>
          </a:p>
          <a:p>
            <a:endParaRPr lang="en-US" dirty="0"/>
          </a:p>
        </p:txBody>
      </p:sp>
      <p:sp>
        <p:nvSpPr>
          <p:cNvPr id="4" name="Slide Number Placeholder 3"/>
          <p:cNvSpPr>
            <a:spLocks noGrp="1"/>
          </p:cNvSpPr>
          <p:nvPr>
            <p:ph type="sldNum" sz="quarter" idx="5"/>
          </p:nvPr>
        </p:nvSpPr>
        <p:spPr/>
        <p:txBody>
          <a:bodyPr/>
          <a:lstStyle/>
          <a:p>
            <a:fld id="{45841C73-A39C-48E4-B2EF-05718F40E4EB}" type="slidenum">
              <a:rPr lang="en-US" smtClean="0"/>
              <a:t>2</a:t>
            </a:fld>
            <a:endParaRPr lang="en-US"/>
          </a:p>
        </p:txBody>
      </p:sp>
    </p:spTree>
    <p:extLst>
      <p:ext uri="{BB962C8B-B14F-4D97-AF65-F5344CB8AC3E}">
        <p14:creationId xmlns:p14="http://schemas.microsoft.com/office/powerpoint/2010/main" val="215559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3:notes"/>
          <p:cNvSpPr txBox="1">
            <a:spLocks noGrp="1"/>
          </p:cNvSpPr>
          <p:nvPr>
            <p:ph type="body" idx="1"/>
          </p:nvPr>
        </p:nvSpPr>
        <p:spPr>
          <a:xfrm>
            <a:off x="914400" y="2474913"/>
            <a:ext cx="7315200" cy="20256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800" b="0" dirty="0">
                <a:solidFill>
                  <a:srgbClr val="444746"/>
                </a:solidFill>
                <a:latin typeface="Roboto"/>
                <a:ea typeface="Roboto"/>
                <a:cs typeface="Roboto"/>
                <a:sym typeface="Roboto"/>
              </a:rPr>
              <a:t>Please know that both the Department of elementary and secondary education and every local school is working hard to identifies the system changes that help all students and more fine tuned changes to help the students most in need. </a:t>
            </a:r>
            <a:r>
              <a:rPr lang="en-US" sz="1800" b="0" dirty="0" err="1">
                <a:latin typeface="Roboto"/>
                <a:ea typeface="Roboto"/>
                <a:cs typeface="Roboto"/>
                <a:sym typeface="Roboto"/>
              </a:rPr>
              <a:t>The</a:t>
            </a:r>
            <a:r>
              <a:rPr lang="en-US" sz="1800" b="0" dirty="0" err="1"/>
              <a:t>Whole</a:t>
            </a:r>
            <a:r>
              <a:rPr lang="en-US" sz="1800" b="0" dirty="0"/>
              <a:t> School, Whole Community, Whole Child approach is taken by schools and school health departments to promote student health and improve academic performance.  Where can we lend a hand? I will address specific steps in a moment but remember that you have expertise in infection prevention and screenings, can communicate your observations and offer an ear to the professional observations of both school nurses and school based health centers. If you don’t know much about school nurses or school based health centers, remember that . </a:t>
            </a:r>
          </a:p>
          <a:p>
            <a:pPr marL="0" marR="0" lvl="0" indent="0" algn="l" rtl="0">
              <a:lnSpc>
                <a:spcPct val="100000"/>
              </a:lnSpc>
              <a:spcBef>
                <a:spcPts val="0"/>
              </a:spcBef>
              <a:spcAft>
                <a:spcPts val="0"/>
              </a:spcAft>
              <a:buSzPts val="1400"/>
              <a:buNone/>
            </a:pPr>
            <a:r>
              <a:rPr lang="en-US" sz="1800" b="0" dirty="0">
                <a:solidFill>
                  <a:srgbClr val="444746"/>
                </a:solidFill>
                <a:latin typeface="Roboto"/>
                <a:ea typeface="Roboto"/>
                <a:cs typeface="Roboto"/>
                <a:sym typeface="Roboto"/>
              </a:rPr>
              <a:t>studies show that 95% of students who see a school nurse are able to go back to class. Without a school nurse that number drops to 83%. Additionally, </a:t>
            </a:r>
          </a:p>
          <a:p>
            <a:pPr marL="0" marR="0" lvl="0" indent="0" algn="l" rtl="0">
              <a:lnSpc>
                <a:spcPct val="100000"/>
              </a:lnSpc>
              <a:spcBef>
                <a:spcPts val="0"/>
              </a:spcBef>
              <a:spcAft>
                <a:spcPts val="0"/>
              </a:spcAft>
              <a:buSzPts val="1400"/>
              <a:buNone/>
            </a:pPr>
            <a:r>
              <a:rPr lang="en-US" sz="1800" b="0" dirty="0">
                <a:solidFill>
                  <a:srgbClr val="444746"/>
                </a:solidFill>
                <a:latin typeface="Roboto"/>
                <a:ea typeface="Roboto"/>
                <a:cs typeface="Roboto"/>
                <a:sym typeface="Roboto"/>
              </a:rPr>
              <a:t>School-based health centers provide comprehensive health services to students who may not be able to receive them otherwise and have also been proven to keep kids in school, with a 50% decrease in absenteeism for high school students who received school-based mental health services. </a:t>
            </a:r>
          </a:p>
          <a:p>
            <a:pPr marL="0" lvl="0" indent="0" algn="l" rtl="0">
              <a:lnSpc>
                <a:spcPct val="100000"/>
              </a:lnSpc>
              <a:spcBef>
                <a:spcPts val="0"/>
              </a:spcBef>
              <a:spcAft>
                <a:spcPts val="0"/>
              </a:spcAft>
              <a:buSzPts val="1400"/>
              <a:buNone/>
            </a:pPr>
            <a:endParaRPr sz="1800" dirty="0"/>
          </a:p>
        </p:txBody>
      </p:sp>
      <p:sp>
        <p:nvSpPr>
          <p:cNvPr id="713" name="Google Shape;713;p3:notes"/>
          <p:cNvSpPr>
            <a:spLocks noGrp="1" noRot="1" noChangeAspect="1"/>
          </p:cNvSpPr>
          <p:nvPr>
            <p:ph type="sldImg" idx="2"/>
          </p:nvPr>
        </p:nvSpPr>
        <p:spPr>
          <a:xfrm>
            <a:off x="3028950" y="642938"/>
            <a:ext cx="3086100" cy="1736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5178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start in your exam room and identify specific changes or supports you can offer directly to youth and their families, how you can set up your practice to support return to school, and how you can be a resource on the community level and partner with other child health and education professionals to improve the situation on the community and the system level. </a:t>
            </a:r>
          </a:p>
        </p:txBody>
      </p:sp>
      <p:sp>
        <p:nvSpPr>
          <p:cNvPr id="4" name="Slide Number Placeholder 3"/>
          <p:cNvSpPr>
            <a:spLocks noGrp="1"/>
          </p:cNvSpPr>
          <p:nvPr>
            <p:ph type="sldNum" sz="quarter" idx="5"/>
          </p:nvPr>
        </p:nvSpPr>
        <p:spPr/>
        <p:txBody>
          <a:bodyPr/>
          <a:lstStyle/>
          <a:p>
            <a:fld id="{45841C73-A39C-48E4-B2EF-05718F40E4EB}" type="slidenum">
              <a:rPr lang="en-US" smtClean="0"/>
              <a:t>23</a:t>
            </a:fld>
            <a:endParaRPr lang="en-US"/>
          </a:p>
        </p:txBody>
      </p:sp>
    </p:spTree>
    <p:extLst>
      <p:ext uri="{BB962C8B-B14F-4D97-AF65-F5344CB8AC3E}">
        <p14:creationId xmlns:p14="http://schemas.microsoft.com/office/powerpoint/2010/main" val="3149293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just start with awareness. When you ask children what their school experience is, starting in early childhood education, you can have a strong impact on how families see the schools role in their children’s lives. I love that the smallest verbal child will always say they go to school, even when they are two years old and in childcare. Let’s take that and run with it. “You go to school? That is amazing. Did you know that going to school every day makes you learn more and be healthier?” Explain to parents that a positive attitude about attending school every day in preschool has been shown to improve THIRD and FOURTH grade reading scores so “keep up the good work”. When we are talking about nutrition and sleep, tie it back to school and show that you care about a child’s success in school and have a stake in helping them enjoy school every day. Be the physician or nurse practitioner who cares about school every time you see a child. It’s contagious. </a:t>
            </a:r>
          </a:p>
          <a:p>
            <a:endParaRPr lang="en-US" dirty="0"/>
          </a:p>
          <a:p>
            <a:r>
              <a:rPr lang="en-US" dirty="0"/>
              <a:t>So it is </a:t>
            </a:r>
            <a:r>
              <a:rPr lang="en-US" dirty="0" err="1"/>
              <a:t>contagius</a:t>
            </a:r>
            <a:r>
              <a:rPr lang="en-US" dirty="0"/>
              <a:t> to families. You know who else can catch the bug of “back to school”? Your support professionals. Front desk and call center staff, medical assistants, and nurses can all have “scripts” that double down on getting children back to school after morning physicals, back to school quickly after a fever subsides, and staying in school before and after school holidays. </a:t>
            </a:r>
          </a:p>
          <a:p>
            <a:endParaRPr lang="en-US" dirty="0"/>
          </a:p>
          <a:p>
            <a:r>
              <a:rPr lang="en-US" dirty="0"/>
              <a:t>But if there is ONE action that is going to give you the most bang for your buck, here it is: ASK THE QUESTION: HOW many days of school did you miss in the past month? You can switch it up in September to say “last year” or adjust it in other ways. But any of us who do this regularly find out that children who </a:t>
            </a:r>
            <a:r>
              <a:rPr lang="en-US" dirty="0" err="1"/>
              <a:t>socred</a:t>
            </a:r>
            <a:r>
              <a:rPr lang="en-US" dirty="0"/>
              <a:t> perfectly on the </a:t>
            </a:r>
            <a:r>
              <a:rPr lang="en-US" dirty="0" err="1"/>
              <a:t>Astama</a:t>
            </a:r>
            <a:r>
              <a:rPr lang="en-US" dirty="0"/>
              <a:t> control test are missing school due to asthma, menstrual pain is keeping other children home, and headaches or anxiety all of a sudden come up. This is what I call the Million dollar question because it answers most of the other questions I would normally ask in the visit. I ask it in well visits and often in sick visits. Try it. </a:t>
            </a:r>
          </a:p>
        </p:txBody>
      </p:sp>
      <p:sp>
        <p:nvSpPr>
          <p:cNvPr id="4" name="Slide Number Placeholder 3"/>
          <p:cNvSpPr>
            <a:spLocks noGrp="1"/>
          </p:cNvSpPr>
          <p:nvPr>
            <p:ph type="sldNum" sz="quarter" idx="5"/>
          </p:nvPr>
        </p:nvSpPr>
        <p:spPr/>
        <p:txBody>
          <a:bodyPr/>
          <a:lstStyle/>
          <a:p>
            <a:fld id="{45841C73-A39C-48E4-B2EF-05718F40E4EB}" type="slidenum">
              <a:rPr lang="en-US" smtClean="0"/>
              <a:t>24</a:t>
            </a:fld>
            <a:endParaRPr lang="en-US"/>
          </a:p>
        </p:txBody>
      </p:sp>
    </p:spTree>
    <p:extLst>
      <p:ext uri="{BB962C8B-B14F-4D97-AF65-F5344CB8AC3E}">
        <p14:creationId xmlns:p14="http://schemas.microsoft.com/office/powerpoint/2010/main" val="556112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i="1" dirty="0"/>
              <a:t>You don’t NEED to change your focus in a visit. You regularly lay the foundations to good health with hygiene, physical activity, nutrition and sleep. Now just connect the dots for families and remind them that we are all motivated to tackle the sleep problems because we know how hard poor sleep makes the parents morning school routines. And if we can start talking about healthy habits and not missing school needlessly at age 4, we are already giving a child a leg up on school attendance success. </a:t>
            </a:r>
            <a:endParaRPr i="1" dirty="0"/>
          </a:p>
        </p:txBody>
      </p:sp>
      <p:sp>
        <p:nvSpPr>
          <p:cNvPr id="279" name="Google Shape;27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don’t know about you, but I heard a lot of confusion about going back into the childcare, preschool and school classroom during the different phases of the COVID pandemic. Especially when schools had their own staffing challenges, they really didn’t want a child with a bad cough, </a:t>
            </a:r>
            <a:r>
              <a:rPr lang="en-US" dirty="0" err="1"/>
              <a:t>pinkeye,or</a:t>
            </a:r>
            <a:r>
              <a:rPr lang="en-US" dirty="0"/>
              <a:t> rash back in the classroom. Parents are still confused and sometimes honestly I am too. We can share some really helpful tools from Attendance Works with all parents to guide them when they are facing a sick child at 6:30 before the bus is about to come. </a:t>
            </a:r>
          </a:p>
        </p:txBody>
      </p:sp>
      <p:sp>
        <p:nvSpPr>
          <p:cNvPr id="4" name="Slide Number Placeholder 3"/>
          <p:cNvSpPr>
            <a:spLocks noGrp="1"/>
          </p:cNvSpPr>
          <p:nvPr>
            <p:ph type="sldNum" sz="quarter" idx="5"/>
          </p:nvPr>
        </p:nvSpPr>
        <p:spPr/>
        <p:txBody>
          <a:bodyPr/>
          <a:lstStyle/>
          <a:p>
            <a:fld id="{45841C73-A39C-48E4-B2EF-05718F40E4EB}" type="slidenum">
              <a:rPr lang="en-US" smtClean="0"/>
              <a:t>26</a:t>
            </a:fld>
            <a:endParaRPr lang="en-US"/>
          </a:p>
        </p:txBody>
      </p:sp>
    </p:spTree>
    <p:extLst>
      <p:ext uri="{BB962C8B-B14F-4D97-AF65-F5344CB8AC3E}">
        <p14:creationId xmlns:p14="http://schemas.microsoft.com/office/powerpoint/2010/main" val="967608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show you a few great parent-facing handouts from Attendance Works that will be available with links in this slide deck. Also check out their waiting room video all about attendance and why going to school is the best decision a parent can make for their child. </a:t>
            </a:r>
          </a:p>
        </p:txBody>
      </p:sp>
      <p:sp>
        <p:nvSpPr>
          <p:cNvPr id="4" name="Slide Number Placeholder 3"/>
          <p:cNvSpPr>
            <a:spLocks noGrp="1"/>
          </p:cNvSpPr>
          <p:nvPr>
            <p:ph type="sldNum" sz="quarter" idx="5"/>
          </p:nvPr>
        </p:nvSpPr>
        <p:spPr/>
        <p:txBody>
          <a:bodyPr/>
          <a:lstStyle/>
          <a:p>
            <a:fld id="{45841C73-A39C-48E4-B2EF-05718F40E4EB}" type="slidenum">
              <a:rPr lang="en-US" smtClean="0"/>
              <a:t>27</a:t>
            </a:fld>
            <a:endParaRPr lang="en-US"/>
          </a:p>
        </p:txBody>
      </p:sp>
    </p:spTree>
    <p:extLst>
      <p:ext uri="{BB962C8B-B14F-4D97-AF65-F5344CB8AC3E}">
        <p14:creationId xmlns:p14="http://schemas.microsoft.com/office/powerpoint/2010/main" val="2571704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adf9a71b0a_0_165:notes"/>
          <p:cNvSpPr>
            <a:spLocks noGrp="1" noRot="1" noChangeAspect="1"/>
          </p:cNvSpPr>
          <p:nvPr>
            <p:ph type="sldImg" idx="2"/>
          </p:nvPr>
        </p:nvSpPr>
        <p:spPr>
          <a:xfrm>
            <a:off x="685800" y="1143000"/>
            <a:ext cx="4060825" cy="22844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g2adf9a71b0a_0_165:notes"/>
          <p:cNvSpPr txBox="1">
            <a:spLocks noGrp="1"/>
          </p:cNvSpPr>
          <p:nvPr>
            <p:ph type="body" idx="1"/>
          </p:nvPr>
        </p:nvSpPr>
        <p:spPr>
          <a:xfrm>
            <a:off x="685800" y="3941850"/>
            <a:ext cx="5486400" cy="36009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400"/>
              <a:buFont typeface="Arial" panose="020B0604020202020204" pitchFamily="34" charset="0"/>
              <a:buChar char="•"/>
            </a:pPr>
            <a:r>
              <a:rPr lang="en-US" sz="1400" dirty="0"/>
              <a:t> Nutrition/sleep/Exercise, Hygiene, Safety, Wellness and Engagement are topics that pediatricians are already talking about but we can tie all of these important topics to “keeping kids in school”</a:t>
            </a:r>
            <a:endParaRPr sz="1400" dirty="0"/>
          </a:p>
        </p:txBody>
      </p:sp>
      <p:sp>
        <p:nvSpPr>
          <p:cNvPr id="562" name="Google Shape;562;g2adf9a71b0a_0_1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4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28</a:t>
            </a:fld>
            <a:endParaRPr kumimoji="0"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18505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2283fc36f0e_2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1" name="Google Shape;1291;g2283fc36f0e_2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en-US" sz="1200" dirty="0"/>
              <a:t>Let’s really pay attention to the links between social and emotional health and school attendance. Anxiety is a frequent culprit in school absenteeism. I don’t know about you, but I loved school but after I had been out for a few days of illness, I would get butterflies in my stomach the night before I went back. We have worry, we have worry’s big sister anxiety, and both of these can be big issues for parents to face alone. But we can ask some key questions and make ourselves important team members. </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There was a significant POST COVID  increase in behavioral health issues, and especially anxiety.  That makes sense. Being out of school for weeks and months, or even over a year is bound to make the whole family anxious. </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So that parents would know what to do if their child is dealing with anxiety issues, Attendance created a resource that that provides an overview of anxiety. </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It outlines the definition of anxiety, typical symptoms, things that families can do and the importance of taking advantage of school resources and connecting with a health care provider if things don’t improve. </a:t>
            </a:r>
          </a:p>
          <a:p>
            <a:pPr marL="171450" lvl="0" indent="-171450" algn="l" rtl="0">
              <a:lnSpc>
                <a:spcPct val="100000"/>
              </a:lnSpc>
              <a:spcBef>
                <a:spcPts val="0"/>
              </a:spcBef>
              <a:spcAft>
                <a:spcPts val="0"/>
              </a:spcAft>
              <a:buSzPts val="1400"/>
              <a:buFont typeface="Arial" panose="020B0604020202020204" pitchFamily="34" charset="0"/>
              <a:buChar char="•"/>
            </a:pPr>
            <a:r>
              <a:rPr lang="en-US" sz="1200" strike="sngStrike" dirty="0"/>
              <a:t>Asking about missed days of school really can help us uncover hidden anxiety. </a:t>
            </a:r>
          </a:p>
          <a:p>
            <a:pPr marL="0" lvl="0" indent="0" algn="l" rtl="0">
              <a:lnSpc>
                <a:spcPct val="100000"/>
              </a:lnSpc>
              <a:spcBef>
                <a:spcPts val="0"/>
              </a:spcBef>
              <a:spcAft>
                <a:spcPts val="0"/>
              </a:spcAft>
              <a:buSzPts val="1400"/>
              <a:buNone/>
            </a:pPr>
            <a:endParaRPr dirty="0"/>
          </a:p>
        </p:txBody>
      </p:sp>
      <p:sp>
        <p:nvSpPr>
          <p:cNvPr id="1292" name="Google Shape;1292;g2283fc36f0e_2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cousin of anxiety? School avoidance. Now, not all children who aren’t in brick and mortar school are avoidant. There are successful homeschooling students at every level. My son, who was homeschooled at different times in his K-12 years graduated college and grad school and his college valedictorian was a homeschooler. But lets not mistake a positive choice to provide meaningful home education with a reactive response to a school avoidant child or teen. </a:t>
            </a:r>
          </a:p>
          <a:p>
            <a:endParaRPr lang="en-US" dirty="0"/>
          </a:p>
          <a:p>
            <a:r>
              <a:rPr lang="en-US" dirty="0"/>
              <a:t>Mostly be open and curious and show parents that we can be valuable team members to support school avoidance. It is one of the toughest challenges a parent will face. </a:t>
            </a:r>
          </a:p>
        </p:txBody>
      </p:sp>
      <p:sp>
        <p:nvSpPr>
          <p:cNvPr id="4" name="Slide Number Placeholder 3"/>
          <p:cNvSpPr>
            <a:spLocks noGrp="1"/>
          </p:cNvSpPr>
          <p:nvPr>
            <p:ph type="sldNum" sz="quarter" idx="5"/>
          </p:nvPr>
        </p:nvSpPr>
        <p:spPr/>
        <p:txBody>
          <a:bodyPr/>
          <a:lstStyle/>
          <a:p>
            <a:fld id="{45841C73-A39C-48E4-B2EF-05718F40E4EB}" type="slidenum">
              <a:rPr lang="en-US" smtClean="0"/>
              <a:t>30</a:t>
            </a:fld>
            <a:endParaRPr lang="en-US"/>
          </a:p>
        </p:txBody>
      </p:sp>
    </p:spTree>
    <p:extLst>
      <p:ext uri="{BB962C8B-B14F-4D97-AF65-F5344CB8AC3E}">
        <p14:creationId xmlns:p14="http://schemas.microsoft.com/office/powerpoint/2010/main" val="3195733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parents are starting to hear about absenteeism from the schools but we have the benefit of really long term relationships with families. Make sure you know the facts about missing school and learning to read on time. Because attending school is the way most children learn best and missing school means trying to catch up on your own. </a:t>
            </a:r>
          </a:p>
        </p:txBody>
      </p:sp>
      <p:sp>
        <p:nvSpPr>
          <p:cNvPr id="4" name="Slide Number Placeholder 3"/>
          <p:cNvSpPr>
            <a:spLocks noGrp="1"/>
          </p:cNvSpPr>
          <p:nvPr>
            <p:ph type="sldNum" sz="quarter" idx="5"/>
          </p:nvPr>
        </p:nvSpPr>
        <p:spPr/>
        <p:txBody>
          <a:bodyPr/>
          <a:lstStyle/>
          <a:p>
            <a:fld id="{45841C73-A39C-48E4-B2EF-05718F40E4EB}" type="slidenum">
              <a:rPr lang="en-US" smtClean="0"/>
              <a:t>31</a:t>
            </a:fld>
            <a:endParaRPr lang="en-US"/>
          </a:p>
        </p:txBody>
      </p:sp>
    </p:spTree>
    <p:extLst>
      <p:ext uri="{BB962C8B-B14F-4D97-AF65-F5344CB8AC3E}">
        <p14:creationId xmlns:p14="http://schemas.microsoft.com/office/powerpoint/2010/main" val="4005928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full transparency, neither Dr. Roberts nor I, or any planners involved in this presentation, have any conflicts of interest to disclose and we will not be discussing any medication or therapy use. And please join me in welcoming Dr. Mona Doss Roberts who will kick off our program. </a:t>
            </a:r>
          </a:p>
        </p:txBody>
      </p:sp>
      <p:sp>
        <p:nvSpPr>
          <p:cNvPr id="4" name="Slide Number Placeholder 3"/>
          <p:cNvSpPr>
            <a:spLocks noGrp="1"/>
          </p:cNvSpPr>
          <p:nvPr>
            <p:ph type="sldNum" sz="quarter" idx="5"/>
          </p:nvPr>
        </p:nvSpPr>
        <p:spPr/>
        <p:txBody>
          <a:bodyPr/>
          <a:lstStyle/>
          <a:p>
            <a:fld id="{45841C73-A39C-48E4-B2EF-05718F40E4EB}" type="slidenum">
              <a:rPr lang="en-US" smtClean="0"/>
              <a:t>3</a:t>
            </a:fld>
            <a:endParaRPr lang="en-US"/>
          </a:p>
        </p:txBody>
      </p:sp>
    </p:spTree>
    <p:extLst>
      <p:ext uri="{BB962C8B-B14F-4D97-AF65-F5344CB8AC3E}">
        <p14:creationId xmlns:p14="http://schemas.microsoft.com/office/powerpoint/2010/main" val="2051733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On the Community level, we and our practices can make sure our local head starts and early education sites feel comfortable reaching out to us with questions or concerns. </a:t>
            </a:r>
          </a:p>
          <a:p>
            <a:endParaRPr lang="en-US" sz="1400" dirty="0"/>
          </a:p>
          <a:p>
            <a:r>
              <a:rPr lang="en-US" sz="1400" dirty="0"/>
              <a:t>If everyone in the community knows that your office is part of the “back to school” team, the family receives support at all levels. </a:t>
            </a:r>
          </a:p>
          <a:p>
            <a:endParaRPr lang="en-US" sz="1400" dirty="0"/>
          </a:p>
          <a:p>
            <a:r>
              <a:rPr lang="en-US" sz="1400" dirty="0"/>
              <a:t>If you have questions about a school’s back to school policy for a sick child, pick up the phone. Make sure there is a designated person or more than one person in your office that early childhood programs can call to communicate too. </a:t>
            </a:r>
          </a:p>
          <a:p>
            <a:endParaRPr lang="en-US" sz="1400" dirty="0"/>
          </a:p>
          <a:p>
            <a:r>
              <a:rPr lang="en-US" sz="1400" dirty="0"/>
              <a:t>The AAP has some return to school handouts for infections in childcare. If there are questions, send one along. </a:t>
            </a:r>
          </a:p>
        </p:txBody>
      </p:sp>
      <p:sp>
        <p:nvSpPr>
          <p:cNvPr id="4" name="Slide Number Placeholder 3"/>
          <p:cNvSpPr>
            <a:spLocks noGrp="1"/>
          </p:cNvSpPr>
          <p:nvPr>
            <p:ph type="sldNum" sz="quarter" idx="5"/>
          </p:nvPr>
        </p:nvSpPr>
        <p:spPr/>
        <p:txBody>
          <a:bodyPr/>
          <a:lstStyle/>
          <a:p>
            <a:fld id="{45841C73-A39C-48E4-B2EF-05718F40E4EB}" type="slidenum">
              <a:rPr lang="en-US" smtClean="0"/>
              <a:t>32</a:t>
            </a:fld>
            <a:endParaRPr lang="en-US"/>
          </a:p>
        </p:txBody>
      </p:sp>
    </p:spTree>
    <p:extLst>
      <p:ext uri="{BB962C8B-B14F-4D97-AF65-F5344CB8AC3E}">
        <p14:creationId xmlns:p14="http://schemas.microsoft.com/office/powerpoint/2010/main" val="4266689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ptos ExtraBold" panose="020B0004020202020204" pitchFamily="34" charset="0"/>
              </a:rPr>
              <a:t>Have a team meeting once or twice a year to educate your whole team about school health and back to school protocols. Maybe even </a:t>
            </a:r>
            <a:r>
              <a:rPr lang="en-US" sz="1200" dirty="0" err="1">
                <a:latin typeface="Aptos ExtraBold" panose="020B0004020202020204" pitchFamily="34" charset="0"/>
              </a:rPr>
              <a:t>invte</a:t>
            </a:r>
            <a:r>
              <a:rPr lang="en-US" sz="1200" dirty="0">
                <a:latin typeface="Aptos ExtraBold" panose="020B0004020202020204" pitchFamily="34" charset="0"/>
              </a:rPr>
              <a:t> a school nurse to zoom into your meeting and forge stronger relationships.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ptos ExtraBold"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ptos ExtraBold" panose="020B0004020202020204" pitchFamily="34" charset="0"/>
              </a:rPr>
              <a:t>Create workflows to make sure children with school medications get their prescription refills, asthma or allergy action plans. and school med orders at their annual preventive visits or by the first day of school. School health medications can be a lifesaver for families who are rushing children out the door every morning.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ptos ExtraBold"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ptos ExtraBold" panose="020B0004020202020204" pitchFamily="34" charset="0"/>
              </a:rPr>
              <a:t>Communication is really the key. Make it easy to communicate with school staff by having a release on the chart to give them information and hear what is going on with your patients. If you need help with understanding how HIPAA and FERPA apply to bidirectional communication, reach out and we will give you a hand.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ptos ExtraBold"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ptos ExtraBold" panose="020B0004020202020204" pitchFamily="34" charset="0"/>
              </a:rPr>
              <a:t>Finally, remember that kids with IEPs and IHPs have chronic conditions so offer to help families get the right assessments and right plans to keep their child comfortable and safe going to school and to give the parents confidence the child will remain healthy in school. Many parents don’t have that trust so they keep their child out of school more often. </a:t>
            </a:r>
          </a:p>
          <a:p>
            <a:endParaRPr lang="en-US" dirty="0"/>
          </a:p>
        </p:txBody>
      </p:sp>
      <p:sp>
        <p:nvSpPr>
          <p:cNvPr id="4" name="Slide Number Placeholder 3"/>
          <p:cNvSpPr>
            <a:spLocks noGrp="1"/>
          </p:cNvSpPr>
          <p:nvPr>
            <p:ph type="sldNum" sz="quarter" idx="5"/>
          </p:nvPr>
        </p:nvSpPr>
        <p:spPr/>
        <p:txBody>
          <a:bodyPr/>
          <a:lstStyle/>
          <a:p>
            <a:fld id="{45841C73-A39C-48E4-B2EF-05718F40E4EB}" type="slidenum">
              <a:rPr lang="en-US" smtClean="0"/>
              <a:t>34</a:t>
            </a:fld>
            <a:endParaRPr lang="en-US"/>
          </a:p>
        </p:txBody>
      </p:sp>
    </p:spTree>
    <p:extLst>
      <p:ext uri="{BB962C8B-B14F-4D97-AF65-F5344CB8AC3E}">
        <p14:creationId xmlns:p14="http://schemas.microsoft.com/office/powerpoint/2010/main" val="42321922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look at what’s going on in our surrounding communities by accessing the attendance dashboard from the state. Massachusetts has been going in the right direction statewide and a few schools stand out but maybe its time to see what is going on in your backyard and offer help if they are struggling. </a:t>
            </a:r>
          </a:p>
        </p:txBody>
      </p:sp>
      <p:sp>
        <p:nvSpPr>
          <p:cNvPr id="4" name="Slide Number Placeholder 3"/>
          <p:cNvSpPr>
            <a:spLocks noGrp="1"/>
          </p:cNvSpPr>
          <p:nvPr>
            <p:ph type="sldNum" sz="quarter" idx="5"/>
          </p:nvPr>
        </p:nvSpPr>
        <p:spPr/>
        <p:txBody>
          <a:bodyPr/>
          <a:lstStyle/>
          <a:p>
            <a:fld id="{45841C73-A39C-48E4-B2EF-05718F40E4EB}" type="slidenum">
              <a:rPr lang="en-US" smtClean="0"/>
              <a:t>35</a:t>
            </a:fld>
            <a:endParaRPr lang="en-US"/>
          </a:p>
        </p:txBody>
      </p:sp>
    </p:spTree>
    <p:extLst>
      <p:ext uri="{BB962C8B-B14F-4D97-AF65-F5344CB8AC3E}">
        <p14:creationId xmlns:p14="http://schemas.microsoft.com/office/powerpoint/2010/main" val="25034803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natural advocates because we get how education and health go hand in hand. Funding issues for school based health centers and a school nurse in every building are perennial local and state issues. If you as a physician show how kids stay in school if they have a school nurse or School based health centers in the building, maybe we would take these valuable services off the budget chopping block. </a:t>
            </a:r>
          </a:p>
        </p:txBody>
      </p:sp>
      <p:sp>
        <p:nvSpPr>
          <p:cNvPr id="4" name="Slide Number Placeholder 3"/>
          <p:cNvSpPr>
            <a:spLocks noGrp="1"/>
          </p:cNvSpPr>
          <p:nvPr>
            <p:ph type="sldNum" sz="quarter" idx="5"/>
          </p:nvPr>
        </p:nvSpPr>
        <p:spPr/>
        <p:txBody>
          <a:bodyPr/>
          <a:lstStyle/>
          <a:p>
            <a:fld id="{45841C73-A39C-48E4-B2EF-05718F40E4EB}" type="slidenum">
              <a:rPr lang="en-US" smtClean="0"/>
              <a:t>36</a:t>
            </a:fld>
            <a:endParaRPr lang="en-US"/>
          </a:p>
        </p:txBody>
      </p:sp>
    </p:spTree>
    <p:extLst>
      <p:ext uri="{BB962C8B-B14F-4D97-AF65-F5344CB8AC3E}">
        <p14:creationId xmlns:p14="http://schemas.microsoft.com/office/powerpoint/2010/main" val="1605337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have an impact on the individual child and family, with individual schools to bigger communities, to system wide initiatives. We are considered experts in child health so pick one improvement and just do it. </a:t>
            </a:r>
          </a:p>
        </p:txBody>
      </p:sp>
      <p:sp>
        <p:nvSpPr>
          <p:cNvPr id="4" name="Slide Number Placeholder 3"/>
          <p:cNvSpPr>
            <a:spLocks noGrp="1"/>
          </p:cNvSpPr>
          <p:nvPr>
            <p:ph type="sldNum" sz="quarter" idx="5"/>
          </p:nvPr>
        </p:nvSpPr>
        <p:spPr/>
        <p:txBody>
          <a:bodyPr/>
          <a:lstStyle/>
          <a:p>
            <a:fld id="{45841C73-A39C-48E4-B2EF-05718F40E4EB}" type="slidenum">
              <a:rPr lang="en-US" smtClean="0"/>
              <a:t>37</a:t>
            </a:fld>
            <a:endParaRPr lang="en-US"/>
          </a:p>
        </p:txBody>
      </p:sp>
    </p:spTree>
    <p:extLst>
      <p:ext uri="{BB962C8B-B14F-4D97-AF65-F5344CB8AC3E}">
        <p14:creationId xmlns:p14="http://schemas.microsoft.com/office/powerpoint/2010/main" val="1734403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resources you can use and you will find more on the MCAAP website as well as on Attendance Works and the Council on School health of the AAP. </a:t>
            </a:r>
          </a:p>
        </p:txBody>
      </p:sp>
      <p:sp>
        <p:nvSpPr>
          <p:cNvPr id="4" name="Slide Number Placeholder 3"/>
          <p:cNvSpPr>
            <a:spLocks noGrp="1"/>
          </p:cNvSpPr>
          <p:nvPr>
            <p:ph type="sldNum" sz="quarter" idx="5"/>
          </p:nvPr>
        </p:nvSpPr>
        <p:spPr/>
        <p:txBody>
          <a:bodyPr/>
          <a:lstStyle/>
          <a:p>
            <a:fld id="{45841C73-A39C-48E4-B2EF-05718F40E4EB}" type="slidenum">
              <a:rPr lang="en-US" smtClean="0"/>
              <a:t>38</a:t>
            </a:fld>
            <a:endParaRPr lang="en-US"/>
          </a:p>
        </p:txBody>
      </p:sp>
    </p:spTree>
    <p:extLst>
      <p:ext uri="{BB962C8B-B14F-4D97-AF65-F5344CB8AC3E}">
        <p14:creationId xmlns:p14="http://schemas.microsoft.com/office/powerpoint/2010/main" val="11137257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to complete the assessment </a:t>
            </a:r>
            <a:r>
              <a:rPr lang="en-US" dirty="0" err="1"/>
              <a:t>forMOC</a:t>
            </a:r>
            <a:r>
              <a:rPr lang="en-US" dirty="0"/>
              <a:t> 2 credit and I will help you in just a bit. Also, please consider signing up for our simple MOC 4 group. It could literally be a piece of paper and pencil with a tally. Don’t be afraid. </a:t>
            </a:r>
          </a:p>
        </p:txBody>
      </p:sp>
      <p:sp>
        <p:nvSpPr>
          <p:cNvPr id="4" name="Slide Number Placeholder 3"/>
          <p:cNvSpPr>
            <a:spLocks noGrp="1"/>
          </p:cNvSpPr>
          <p:nvPr>
            <p:ph type="sldNum" sz="quarter" idx="5"/>
          </p:nvPr>
        </p:nvSpPr>
        <p:spPr/>
        <p:txBody>
          <a:bodyPr/>
          <a:lstStyle/>
          <a:p>
            <a:fld id="{45841C73-A39C-48E4-B2EF-05718F40E4EB}" type="slidenum">
              <a:rPr lang="en-US" smtClean="0"/>
              <a:t>39</a:t>
            </a:fld>
            <a:endParaRPr lang="en-US"/>
          </a:p>
        </p:txBody>
      </p:sp>
    </p:spTree>
    <p:extLst>
      <p:ext uri="{BB962C8B-B14F-4D97-AF65-F5344CB8AC3E}">
        <p14:creationId xmlns:p14="http://schemas.microsoft.com/office/powerpoint/2010/main" val="25362302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our question to send you off for action. You may also find that the question helps you with your MOC2 assessment. </a:t>
            </a:r>
          </a:p>
        </p:txBody>
      </p:sp>
      <p:sp>
        <p:nvSpPr>
          <p:cNvPr id="4" name="Slide Number Placeholder 3"/>
          <p:cNvSpPr>
            <a:spLocks noGrp="1"/>
          </p:cNvSpPr>
          <p:nvPr>
            <p:ph type="sldNum" sz="quarter" idx="5"/>
          </p:nvPr>
        </p:nvSpPr>
        <p:spPr/>
        <p:txBody>
          <a:bodyPr/>
          <a:lstStyle/>
          <a:p>
            <a:fld id="{45841C73-A39C-48E4-B2EF-05718F40E4EB}" type="slidenum">
              <a:rPr lang="en-US" smtClean="0"/>
              <a:t>40</a:t>
            </a:fld>
            <a:endParaRPr lang="en-US"/>
          </a:p>
        </p:txBody>
      </p:sp>
    </p:spTree>
    <p:extLst>
      <p:ext uri="{BB962C8B-B14F-4D97-AF65-F5344CB8AC3E}">
        <p14:creationId xmlns:p14="http://schemas.microsoft.com/office/powerpoint/2010/main" val="5591245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841C73-A39C-48E4-B2EF-05718F40E4EB}" type="slidenum">
              <a:rPr lang="en-US" smtClean="0"/>
              <a:t>41</a:t>
            </a:fld>
            <a:endParaRPr lang="en-US"/>
          </a:p>
        </p:txBody>
      </p:sp>
    </p:spTree>
    <p:extLst>
      <p:ext uri="{BB962C8B-B14F-4D97-AF65-F5344CB8AC3E}">
        <p14:creationId xmlns:p14="http://schemas.microsoft.com/office/powerpoint/2010/main" val="4727601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thanks to our friends at Attendance Works, the Massachusetts Department of Elementary and </a:t>
            </a:r>
            <a:r>
              <a:rPr lang="en-US" dirty="0" err="1"/>
              <a:t>Secondayr</a:t>
            </a:r>
            <a:r>
              <a:rPr lang="en-US" dirty="0"/>
              <a:t> Education, Dr. Heidi Schumacher and the AAP Council on School health. </a:t>
            </a:r>
          </a:p>
          <a:p>
            <a:r>
              <a:rPr lang="en-US" dirty="0"/>
              <a:t>Now it is time for your questions. </a:t>
            </a:r>
          </a:p>
        </p:txBody>
      </p:sp>
      <p:sp>
        <p:nvSpPr>
          <p:cNvPr id="4" name="Slide Number Placeholder 3"/>
          <p:cNvSpPr>
            <a:spLocks noGrp="1"/>
          </p:cNvSpPr>
          <p:nvPr>
            <p:ph type="sldNum" sz="quarter" idx="5"/>
          </p:nvPr>
        </p:nvSpPr>
        <p:spPr/>
        <p:txBody>
          <a:bodyPr/>
          <a:lstStyle/>
          <a:p>
            <a:fld id="{45841C73-A39C-48E4-B2EF-05718F40E4EB}" type="slidenum">
              <a:rPr lang="en-US" smtClean="0"/>
              <a:t>42</a:t>
            </a:fld>
            <a:endParaRPr lang="en-US"/>
          </a:p>
        </p:txBody>
      </p:sp>
    </p:spTree>
    <p:extLst>
      <p:ext uri="{BB962C8B-B14F-4D97-AF65-F5344CB8AC3E}">
        <p14:creationId xmlns:p14="http://schemas.microsoft.com/office/powerpoint/2010/main" val="1063128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0" dirty="0"/>
              <a:t>Participants will be able to:</a:t>
            </a:r>
          </a:p>
          <a:p>
            <a:pPr marL="0" lvl="0" indent="0" algn="l" rtl="0">
              <a:lnSpc>
                <a:spcPct val="90000"/>
              </a:lnSpc>
              <a:spcBef>
                <a:spcPts val="0"/>
              </a:spcBef>
              <a:spcAft>
                <a:spcPts val="0"/>
              </a:spcAft>
              <a:buSzPts val="1800"/>
              <a:buNone/>
            </a:pPr>
            <a:r>
              <a:rPr lang="en-US" b="0" dirty="0"/>
              <a:t>1. Understand chronic absenteeism and why it matters. </a:t>
            </a:r>
          </a:p>
          <a:p>
            <a:pPr marL="0" lvl="0" indent="0" algn="l" rtl="0">
              <a:lnSpc>
                <a:spcPct val="90000"/>
              </a:lnSpc>
              <a:spcBef>
                <a:spcPts val="0"/>
              </a:spcBef>
              <a:spcAft>
                <a:spcPts val="0"/>
              </a:spcAft>
              <a:buSzPts val="1800"/>
              <a:buNone/>
            </a:pPr>
            <a:r>
              <a:rPr lang="en-US" b="0" dirty="0"/>
              <a:t>2. Describe major causes of absenteeism including health-related factors. </a:t>
            </a:r>
          </a:p>
          <a:p>
            <a:pPr marL="0" lvl="0" indent="0" algn="l" rtl="0">
              <a:lnSpc>
                <a:spcPct val="90000"/>
              </a:lnSpc>
              <a:spcBef>
                <a:spcPts val="0"/>
              </a:spcBef>
              <a:spcAft>
                <a:spcPts val="0"/>
              </a:spcAft>
              <a:buSzPts val="1800"/>
              <a:buNone/>
            </a:pPr>
            <a:r>
              <a:rPr lang="en-US" b="0" dirty="0"/>
              <a:t>3. Identify evidence-based physical and mental health interventions that can improve attendance and reduce inequities.</a:t>
            </a:r>
          </a:p>
          <a:p>
            <a:pPr marL="0" lvl="0" indent="0" algn="l" rtl="0">
              <a:lnSpc>
                <a:spcPct val="90000"/>
              </a:lnSpc>
              <a:spcBef>
                <a:spcPts val="0"/>
              </a:spcBef>
              <a:spcAft>
                <a:spcPts val="0"/>
              </a:spcAft>
              <a:buSzPts val="1800"/>
              <a:buNone/>
            </a:pPr>
            <a:r>
              <a:rPr lang="en-US" b="0" dirty="0"/>
              <a:t>4. Discuss how schools and healthcare providers can collaborate to promote school attendance.</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2862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56565"/>
                </a:solidFill>
                <a:effectLst/>
                <a:highlight>
                  <a:srgbClr val="FFFFFF"/>
                </a:highlight>
                <a:latin typeface="Verdana" panose="020B0604030504040204" pitchFamily="34" charset="0"/>
              </a:rPr>
              <a:t>Dr. Joycelyn Elders was the first African American and only the second woman to head the U.S. Public Health Service.</a:t>
            </a:r>
            <a:endParaRPr lang="en-US" dirty="0"/>
          </a:p>
        </p:txBody>
      </p:sp>
      <p:sp>
        <p:nvSpPr>
          <p:cNvPr id="4" name="Slide Number Placeholder 3"/>
          <p:cNvSpPr>
            <a:spLocks noGrp="1"/>
          </p:cNvSpPr>
          <p:nvPr>
            <p:ph type="sldNum" sz="quarter" idx="5"/>
          </p:nvPr>
        </p:nvSpPr>
        <p:spPr/>
        <p:txBody>
          <a:bodyPr/>
          <a:lstStyle/>
          <a:p>
            <a:fld id="{45841C73-A39C-48E4-B2EF-05718F40E4EB}" type="slidenum">
              <a:rPr lang="en-US" smtClean="0"/>
              <a:t>5</a:t>
            </a:fld>
            <a:endParaRPr lang="en-US"/>
          </a:p>
        </p:txBody>
      </p:sp>
    </p:spTree>
    <p:extLst>
      <p:ext uri="{BB962C8B-B14F-4D97-AF65-F5344CB8AC3E}">
        <p14:creationId xmlns:p14="http://schemas.microsoft.com/office/powerpoint/2010/main" val="786888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62b88a3f89_0_759:notes"/>
          <p:cNvSpPr txBox="1">
            <a:spLocks noGrp="1"/>
          </p:cNvSpPr>
          <p:nvPr>
            <p:ph type="body" idx="1"/>
          </p:nvPr>
        </p:nvSpPr>
        <p:spPr>
          <a:xfrm>
            <a:off x="770521" y="4300838"/>
            <a:ext cx="5154290" cy="3289936"/>
          </a:xfrm>
          <a:prstGeom prst="rect">
            <a:avLst/>
          </a:prstGeom>
          <a:noFill/>
          <a:ln>
            <a:noFill/>
          </a:ln>
        </p:spPr>
        <p:txBody>
          <a:bodyPr spcFirstLastPara="1" wrap="square" lIns="94900" tIns="47425" rIns="94900" bIns="47425" anchor="t" anchorCtr="0">
            <a:noAutofit/>
          </a:bodyPr>
          <a:lstStyle/>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sz="1400" dirty="0">
                <a:solidFill>
                  <a:schemeClr val="dk1"/>
                </a:solidFill>
                <a:latin typeface="Calibri"/>
                <a:ea typeface="Calibri"/>
                <a:cs typeface="Calibri"/>
                <a:sym typeface="Calibri"/>
              </a:rPr>
              <a:t>Chronic absence is when a student misses 10% or more of their days on roll </a:t>
            </a:r>
            <a:r>
              <a:rPr lang="en-US" sz="1400" b="1" dirty="0">
                <a:solidFill>
                  <a:schemeClr val="dk1"/>
                </a:solidFill>
                <a:latin typeface="Calibri"/>
                <a:ea typeface="Calibri"/>
                <a:cs typeface="Calibri"/>
                <a:sym typeface="Calibri"/>
              </a:rPr>
              <a:t>for any reason</a:t>
            </a:r>
            <a:r>
              <a:rPr lang="en-US" sz="1400" dirty="0">
                <a:solidFill>
                  <a:schemeClr val="dk1"/>
                </a:solidFill>
                <a:latin typeface="Calibri"/>
                <a:ea typeface="Calibri"/>
                <a:cs typeface="Calibri"/>
                <a:sym typeface="Calibri"/>
              </a:rPr>
              <a:t>, whether it is excused, unexcused or due to suspension.</a:t>
            </a:r>
            <a:r>
              <a:rPr lang="en-US" sz="1400" dirty="0"/>
              <a:t> </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endParaRPr lang="en-US" sz="1400" dirty="0"/>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sz="1400" dirty="0"/>
              <a:t>Chronic absence is designed to serve as an early warning metric for when students are at risk academically due to poor attendance. It’s 2 days a month in the first month, 4 days in the second month, 6 days in the third month.</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endParaRPr lang="en-US" sz="1400" dirty="0"/>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sz="1400" dirty="0">
                <a:solidFill>
                  <a:schemeClr val="dk1"/>
                </a:solidFill>
                <a:latin typeface="Calibri"/>
                <a:ea typeface="Calibri"/>
                <a:cs typeface="Calibri"/>
                <a:sym typeface="Calibri"/>
              </a:rPr>
              <a:t>It</a:t>
            </a:r>
            <a:r>
              <a:rPr lang="en-US" sz="1400" dirty="0"/>
              <a:t>’s</a:t>
            </a:r>
            <a:r>
              <a:rPr lang="en-US" sz="1400" dirty="0">
                <a:solidFill>
                  <a:schemeClr val="dk1"/>
                </a:solidFill>
                <a:latin typeface="Calibri"/>
                <a:ea typeface="Calibri"/>
                <a:cs typeface="Calibri"/>
                <a:sym typeface="Calibri"/>
              </a:rPr>
              <a:t> different from truancy </a:t>
            </a:r>
            <a:r>
              <a:rPr lang="en-US" sz="1400" dirty="0"/>
              <a:t>(</a:t>
            </a:r>
            <a:r>
              <a:rPr lang="en-US" sz="1400" dirty="0">
                <a:solidFill>
                  <a:schemeClr val="dk1"/>
                </a:solidFill>
                <a:latin typeface="Calibri"/>
                <a:ea typeface="Calibri"/>
                <a:cs typeface="Calibri"/>
                <a:sym typeface="Calibri"/>
              </a:rPr>
              <a:t>which only measures unexcused absences) or average daily attendance (which measures the average number of students that show up each day of school). </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sz="1400" dirty="0">
                <a:solidFill>
                  <a:schemeClr val="dk1"/>
                </a:solidFill>
                <a:latin typeface="Calibri"/>
                <a:ea typeface="Calibri"/>
                <a:cs typeface="Calibri"/>
                <a:sym typeface="Calibri"/>
              </a:rPr>
              <a:t>Chronic absence is the rate of absenteeism that highly correlates with students falling off the path toward academic success.</a:t>
            </a:r>
          </a:p>
          <a:p>
            <a:pPr marL="0" lvl="0" indent="0" algn="l" rtl="0">
              <a:lnSpc>
                <a:spcPct val="100000"/>
              </a:lnSpc>
              <a:spcBef>
                <a:spcPts val="0"/>
              </a:spcBef>
              <a:spcAft>
                <a:spcPts val="0"/>
              </a:spcAft>
              <a:buSzPts val="1400"/>
              <a:buNone/>
            </a:pPr>
            <a:endParaRPr dirty="0">
              <a:solidFill>
                <a:schemeClr val="dk1"/>
              </a:solidFill>
              <a:latin typeface="Calibri"/>
              <a:ea typeface="Calibri"/>
              <a:cs typeface="Calibri"/>
              <a:sym typeface="Calibri"/>
            </a:endParaRPr>
          </a:p>
        </p:txBody>
      </p:sp>
      <p:sp>
        <p:nvSpPr>
          <p:cNvPr id="425" name="Google Shape;425;g262b88a3f89_0_759:notes"/>
          <p:cNvSpPr>
            <a:spLocks noGrp="1" noRot="1" noChangeAspect="1"/>
          </p:cNvSpPr>
          <p:nvPr>
            <p:ph type="sldImg" idx="2"/>
          </p:nvPr>
        </p:nvSpPr>
        <p:spPr>
          <a:xfrm>
            <a:off x="627063" y="1014413"/>
            <a:ext cx="4208462" cy="236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2c57718102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g2c577181027_0_0:notes"/>
          <p:cNvSpPr txBox="1">
            <a:spLocks noGrp="1"/>
          </p:cNvSpPr>
          <p:nvPr>
            <p:ph type="body" idx="1"/>
          </p:nvPr>
        </p:nvSpPr>
        <p:spPr>
          <a:xfrm>
            <a:off x="685801" y="4400552"/>
            <a:ext cx="5486400" cy="3600300"/>
          </a:xfrm>
          <a:prstGeom prst="rect">
            <a:avLst/>
          </a:prstGeom>
          <a:noFill/>
          <a:ln>
            <a:noFill/>
          </a:ln>
        </p:spPr>
        <p:txBody>
          <a:bodyPr spcFirstLastPara="1" wrap="square" lIns="92150" tIns="46075" rIns="92150" bIns="46075"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a:p>
            <a:pPr marL="457200" lvl="0" indent="-228600" algn="l" rtl="0">
              <a:lnSpc>
                <a:spcPct val="100000"/>
              </a:lnSpc>
              <a:spcBef>
                <a:spcPts val="0"/>
              </a:spcBef>
              <a:spcAft>
                <a:spcPts val="0"/>
              </a:spcAft>
              <a:buClr>
                <a:schemeClr val="dk1"/>
              </a:buClr>
              <a:buSzPts val="1400"/>
              <a:buFont typeface="Arial"/>
              <a:buNone/>
            </a:pPr>
            <a:r>
              <a:rPr lang="en-US" b="1" dirty="0"/>
              <a:t>What’s the difference between ADA, truancy and chronic absence?</a:t>
            </a:r>
            <a:endParaRPr dirty="0"/>
          </a:p>
          <a:p>
            <a:pPr marL="457200" lvl="0" indent="-228600" algn="l" rtl="0">
              <a:lnSpc>
                <a:spcPct val="100000"/>
              </a:lnSpc>
              <a:spcBef>
                <a:spcPts val="0"/>
              </a:spcBef>
              <a:spcAft>
                <a:spcPts val="0"/>
              </a:spcAft>
              <a:buClr>
                <a:schemeClr val="dk1"/>
              </a:buClr>
              <a:buSzPts val="1400"/>
              <a:buFont typeface="Arial"/>
              <a:buNone/>
            </a:pPr>
            <a:endParaRPr dirty="0"/>
          </a:p>
          <a:p>
            <a:pPr marL="457200" lvl="0" indent="-228600" algn="l" rtl="0">
              <a:lnSpc>
                <a:spcPct val="100000"/>
              </a:lnSpc>
              <a:spcBef>
                <a:spcPts val="0"/>
              </a:spcBef>
              <a:spcAft>
                <a:spcPts val="0"/>
              </a:spcAft>
              <a:buClr>
                <a:schemeClr val="dk1"/>
              </a:buClr>
              <a:buSzPts val="1400"/>
              <a:buFont typeface="Arial"/>
              <a:buNone/>
            </a:pPr>
            <a:r>
              <a:rPr lang="en-US" b="1" dirty="0"/>
              <a:t>ADA</a:t>
            </a:r>
            <a:r>
              <a:rPr lang="en-US" dirty="0"/>
              <a:t> is a school level measure that tells how many students show up each day. It helps you notice when dips occur, but it masks individual student absences.</a:t>
            </a:r>
            <a:endParaRPr dirty="0"/>
          </a:p>
          <a:p>
            <a:pPr marL="457200" lvl="0" indent="-228600" algn="l" rtl="0">
              <a:lnSpc>
                <a:spcPct val="100000"/>
              </a:lnSpc>
              <a:spcBef>
                <a:spcPts val="0"/>
              </a:spcBef>
              <a:spcAft>
                <a:spcPts val="0"/>
              </a:spcAft>
              <a:buClr>
                <a:schemeClr val="dk1"/>
              </a:buClr>
              <a:buSzPts val="1400"/>
              <a:buFont typeface="Arial"/>
              <a:buNone/>
            </a:pPr>
            <a:r>
              <a:rPr lang="en-US" b="1" dirty="0"/>
              <a:t>Truancy</a:t>
            </a:r>
            <a:r>
              <a:rPr lang="en-US" dirty="0"/>
              <a:t> counts only unexcused absences, emphasizes compliance, and uses legal, typically more blaming and punitive solutions such as fining parents or taking away driving privileges</a:t>
            </a:r>
            <a:endParaRPr dirty="0"/>
          </a:p>
          <a:p>
            <a:pPr marL="457200" lvl="0" indent="-228600" algn="l" rtl="0">
              <a:lnSpc>
                <a:spcPct val="100000"/>
              </a:lnSpc>
              <a:spcBef>
                <a:spcPts val="0"/>
              </a:spcBef>
              <a:spcAft>
                <a:spcPts val="0"/>
              </a:spcAft>
              <a:buClr>
                <a:schemeClr val="dk1"/>
              </a:buClr>
              <a:buSzPts val="1400"/>
              <a:buFont typeface="Arial"/>
              <a:buNone/>
            </a:pPr>
            <a:endParaRPr dirty="0"/>
          </a:p>
          <a:p>
            <a:pPr marL="457200" lvl="0" indent="-228600" algn="l" rtl="0">
              <a:lnSpc>
                <a:spcPct val="100000"/>
              </a:lnSpc>
              <a:spcBef>
                <a:spcPts val="0"/>
              </a:spcBef>
              <a:spcAft>
                <a:spcPts val="0"/>
              </a:spcAft>
              <a:buClr>
                <a:schemeClr val="dk1"/>
              </a:buClr>
              <a:buSzPts val="1400"/>
              <a:buFont typeface="Arial"/>
              <a:buNone/>
            </a:pPr>
            <a:r>
              <a:rPr lang="en-US" b="1" dirty="0"/>
              <a:t>Chronic</a:t>
            </a:r>
            <a:r>
              <a:rPr lang="en-US" dirty="0"/>
              <a:t> absence counts all absences.</a:t>
            </a:r>
            <a:endParaRPr dirty="0"/>
          </a:p>
          <a:p>
            <a:pPr marL="457200" lvl="0" indent="-228600" algn="l" rtl="0">
              <a:lnSpc>
                <a:spcPct val="100000"/>
              </a:lnSpc>
              <a:spcBef>
                <a:spcPts val="0"/>
              </a:spcBef>
              <a:spcAft>
                <a:spcPts val="0"/>
              </a:spcAft>
              <a:buClr>
                <a:schemeClr val="dk1"/>
              </a:buClr>
              <a:buSzPts val="1400"/>
              <a:buFont typeface="Arial"/>
              <a:buNone/>
            </a:pPr>
            <a:r>
              <a:rPr lang="en-US" b="1" dirty="0"/>
              <a:t>Chronic</a:t>
            </a:r>
            <a:r>
              <a:rPr lang="en-US" dirty="0"/>
              <a:t> absence emphasizes the impact of missed days and the benefits of being present, uses preventative, problem-solving, trauma-sensitive strategies.</a:t>
            </a:r>
            <a:endParaRPr dirty="0"/>
          </a:p>
          <a:p>
            <a:pPr marL="457200" lvl="0" indent="-228600" algn="l" rtl="0">
              <a:lnSpc>
                <a:spcPct val="100000"/>
              </a:lnSpc>
              <a:spcBef>
                <a:spcPts val="0"/>
              </a:spcBef>
              <a:spcAft>
                <a:spcPts val="0"/>
              </a:spcAft>
              <a:buClr>
                <a:schemeClr val="dk1"/>
              </a:buClr>
              <a:buSzPts val="1400"/>
              <a:buFont typeface="Arial"/>
              <a:buNone/>
            </a:pPr>
            <a:endParaRPr dirty="0"/>
          </a:p>
          <a:p>
            <a:pPr marL="457200" lvl="0" indent="-228600" algn="l" rtl="0">
              <a:lnSpc>
                <a:spcPct val="100000"/>
              </a:lnSpc>
              <a:spcBef>
                <a:spcPts val="0"/>
              </a:spcBef>
              <a:spcAft>
                <a:spcPts val="0"/>
              </a:spcAft>
              <a:buClr>
                <a:schemeClr val="dk1"/>
              </a:buClr>
              <a:buSzPts val="1400"/>
              <a:buFont typeface="Arial"/>
              <a:buNone/>
            </a:pPr>
            <a:r>
              <a:rPr lang="en-US" dirty="0"/>
              <a:t> And finally, it cultivates student and family engagement so that families and students are not problems to be solved, but are active in designing the solutions.</a:t>
            </a:r>
            <a:endParaRPr dirty="0"/>
          </a:p>
          <a:p>
            <a:pPr marL="457200" lvl="0" indent="-228600" algn="l" rtl="0">
              <a:lnSpc>
                <a:spcPct val="100000"/>
              </a:lnSpc>
              <a:spcBef>
                <a:spcPts val="0"/>
              </a:spcBef>
              <a:spcAft>
                <a:spcPts val="0"/>
              </a:spcAft>
              <a:buClr>
                <a:schemeClr val="dk1"/>
              </a:buClr>
              <a:buSzPts val="1400"/>
              <a:buFont typeface="Arial"/>
              <a:buNone/>
            </a:pPr>
            <a:r>
              <a:rPr lang="en-US" dirty="0">
                <a:highlight>
                  <a:srgbClr val="FFFF00"/>
                </a:highlight>
              </a:rPr>
              <a:t>ADD TO TALKING POINTS HERE → add examples </a:t>
            </a:r>
            <a:endParaRPr sz="1100" b="1"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fact is, there is a crisis regarding attendance.</a:t>
            </a: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0"/>
              <a:t>While chronic absence was already a major problem before the pandemic, it has grown dramatically.  </a:t>
            </a:r>
          </a:p>
          <a:p>
            <a:pPr marL="0" lvl="0" indent="0" algn="l" rtl="0">
              <a:lnSpc>
                <a:spcPct val="100000"/>
              </a:lnSpc>
              <a:spcBef>
                <a:spcPts val="0"/>
              </a:spcBef>
              <a:spcAft>
                <a:spcPts val="0"/>
              </a:spcAft>
              <a:buSzPts val="1400"/>
              <a:buFont typeface="Arial" panose="020B0604020202020204" pitchFamily="34" charset="0"/>
              <a:buNone/>
            </a:pPr>
            <a:r>
              <a:rPr lang="en-US" sz="1200" b="1" i="0" u="none" strike="noStrike" cap="none">
                <a:solidFill>
                  <a:schemeClr val="dk1"/>
                </a:solidFill>
                <a:latin typeface="Calibri"/>
                <a:ea typeface="Calibri"/>
                <a:cs typeface="Calibri"/>
                <a:sym typeface="Calibri"/>
              </a:rPr>
              <a:t>Pre-pandemic: 8 million </a:t>
            </a:r>
            <a:r>
              <a:rPr lang="en-US" sz="1200" b="1">
                <a:solidFill>
                  <a:schemeClr val="dk1"/>
                </a:solidFill>
                <a:latin typeface="Calibri"/>
                <a:ea typeface="Calibri"/>
                <a:cs typeface="Calibri"/>
                <a:sym typeface="Calibri"/>
              </a:rPr>
              <a:t>(1 out of 6) </a:t>
            </a:r>
            <a:r>
              <a:rPr lang="en-US" sz="1200" b="1" i="0" u="none" strike="noStrike" cap="none">
                <a:solidFill>
                  <a:schemeClr val="dk1"/>
                </a:solidFill>
                <a:latin typeface="Calibri"/>
                <a:ea typeface="Calibri"/>
                <a:cs typeface="Calibri"/>
                <a:sym typeface="Calibri"/>
              </a:rPr>
              <a:t>students were chronically absent</a:t>
            </a:r>
            <a:r>
              <a:rPr lang="en-US" sz="1200" b="1" i="0" u="none" strike="noStrike" cap="none">
                <a:solidFill>
                  <a:srgbClr val="000000"/>
                </a:solidFill>
                <a:latin typeface="Calibri"/>
                <a:ea typeface="Calibri"/>
                <a:cs typeface="Calibri"/>
                <a:sym typeface="Calibri"/>
              </a:rPr>
              <a:t>, but now chronic absence is higher than ever. </a:t>
            </a:r>
            <a:r>
              <a:rPr lang="en-US" b="0"/>
              <a:t>Data from multiple states shows it often doubled from pre-pandemic levels and often affects more than one out of four students. Between School Years (SYs) 2018-19 and 2021-22, chronic absence rates, for example, increased from 12.1 percent to 30 percent in California,12.9 to 27.7 percent in Massachusetts, 19.7 percent to 38.5 percent in Michigan,13.1 percent to 28 percent in Mississippi, and 16.7 to 30.2 percent in Ohio.</a:t>
            </a:r>
            <a:endParaRPr b="0"/>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Unfortunately, certain populations of students are affected even more including those who are </a:t>
            </a:r>
            <a:r>
              <a:rPr lang="en-US" b="1"/>
              <a:t>economically disadvantaged </a:t>
            </a:r>
            <a:r>
              <a:rPr lang="en-US" b="0"/>
              <a:t>as well as Native American, Black, Latino and Pacific Islander students. Chronic absence is also higher among early elementary and high school students. </a:t>
            </a:r>
            <a:endParaRPr b="0"/>
          </a:p>
          <a:p>
            <a:pPr marL="0" lvl="0" indent="0" algn="l" rtl="0">
              <a:spcBef>
                <a:spcPts val="0"/>
              </a:spcBef>
              <a:spcAft>
                <a:spcPts val="0"/>
              </a:spcAft>
              <a:buClr>
                <a:schemeClr val="dk1"/>
              </a:buClr>
              <a:buFont typeface="Arial"/>
              <a:buNone/>
            </a:pPr>
            <a:endParaRPr b="0">
              <a:latin typeface="Cambria"/>
              <a:ea typeface="Cambria"/>
              <a:cs typeface="Cambria"/>
              <a:sym typeface="Cambria"/>
            </a:endParaRPr>
          </a:p>
          <a:p>
            <a:pPr marL="0" lvl="0" indent="0" algn="l" rtl="0">
              <a:spcBef>
                <a:spcPts val="0"/>
              </a:spcBef>
              <a:spcAft>
                <a:spcPts val="0"/>
              </a:spcAft>
              <a:buClr>
                <a:schemeClr val="dk1"/>
              </a:buClr>
              <a:buFont typeface="Arial"/>
              <a:buNone/>
            </a:pPr>
            <a:endParaRPr/>
          </a:p>
        </p:txBody>
      </p:sp>
      <p:sp>
        <p:nvSpPr>
          <p:cNvPr id="142" name="Google Shape;14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national data (I got it from Annie E Casey Foundation)</a:t>
            </a:r>
          </a:p>
        </p:txBody>
      </p:sp>
      <p:sp>
        <p:nvSpPr>
          <p:cNvPr id="4" name="Slide Number Placeholder 3"/>
          <p:cNvSpPr>
            <a:spLocks noGrp="1"/>
          </p:cNvSpPr>
          <p:nvPr>
            <p:ph type="sldNum" sz="quarter" idx="5"/>
          </p:nvPr>
        </p:nvSpPr>
        <p:spPr/>
        <p:txBody>
          <a:bodyPr/>
          <a:lstStyle/>
          <a:p>
            <a:fld id="{45841C73-A39C-48E4-B2EF-05718F40E4EB}" type="slidenum">
              <a:rPr lang="en-US" smtClean="0"/>
              <a:t>9</a:t>
            </a:fld>
            <a:endParaRPr lang="en-US"/>
          </a:p>
        </p:txBody>
      </p:sp>
    </p:spTree>
    <p:extLst>
      <p:ext uri="{BB962C8B-B14F-4D97-AF65-F5344CB8AC3E}">
        <p14:creationId xmlns:p14="http://schemas.microsoft.com/office/powerpoint/2010/main" val="1576516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8046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10">
  <p:cSld name="Custom Layout 10">
    <p:spTree>
      <p:nvGrpSpPr>
        <p:cNvPr id="1" name="Shape 155"/>
        <p:cNvGrpSpPr/>
        <p:nvPr/>
      </p:nvGrpSpPr>
      <p:grpSpPr>
        <a:xfrm>
          <a:off x="0" y="0"/>
          <a:ext cx="0" cy="0"/>
          <a:chOff x="0" y="0"/>
          <a:chExt cx="0" cy="0"/>
        </a:xfrm>
      </p:grpSpPr>
      <p:sp>
        <p:nvSpPr>
          <p:cNvPr id="156" name="Google Shape;156;p12"/>
          <p:cNvSpPr txBox="1">
            <a:spLocks noGrp="1"/>
          </p:cNvSpPr>
          <p:nvPr>
            <p:ph type="title"/>
          </p:nvPr>
        </p:nvSpPr>
        <p:spPr>
          <a:xfrm>
            <a:off x="632883" y="1052017"/>
            <a:ext cx="3922600" cy="1248400"/>
          </a:xfrm>
          <a:prstGeom prst="rect">
            <a:avLst/>
          </a:prstGeom>
        </p:spPr>
        <p:txBody>
          <a:bodyPr spcFirstLastPara="1" wrap="square" lIns="0" tIns="0" rIns="0" bIns="0" anchor="t" anchorCtr="0">
            <a:noAutofit/>
          </a:bodyPr>
          <a:lstStyle>
            <a:lvl1pPr lvl="0">
              <a:spcBef>
                <a:spcPts val="0"/>
              </a:spcBef>
              <a:spcAft>
                <a:spcPts val="0"/>
              </a:spcAft>
              <a:buSzPts val="6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pic>
        <p:nvPicPr>
          <p:cNvPr id="157" name="Google Shape;157;p12"/>
          <p:cNvPicPr preferRelativeResize="0"/>
          <p:nvPr/>
        </p:nvPicPr>
        <p:blipFill>
          <a:blip r:embed="rId2">
            <a:alphaModFix/>
          </a:blip>
          <a:stretch>
            <a:fillRect/>
          </a:stretch>
        </p:blipFill>
        <p:spPr>
          <a:xfrm>
            <a:off x="0" y="3099726"/>
            <a:ext cx="12192000" cy="9221357"/>
          </a:xfrm>
          <a:prstGeom prst="rect">
            <a:avLst/>
          </a:prstGeom>
          <a:noFill/>
          <a:ln>
            <a:noFill/>
          </a:ln>
        </p:spPr>
      </p:pic>
      <p:grpSp>
        <p:nvGrpSpPr>
          <p:cNvPr id="158" name="Google Shape;158;p12"/>
          <p:cNvGrpSpPr/>
          <p:nvPr/>
        </p:nvGrpSpPr>
        <p:grpSpPr>
          <a:xfrm>
            <a:off x="4897857" y="599626"/>
            <a:ext cx="2924507" cy="2524847"/>
            <a:chOff x="0" y="-38100"/>
            <a:chExt cx="1293000" cy="1116300"/>
          </a:xfrm>
        </p:grpSpPr>
        <p:sp>
          <p:nvSpPr>
            <p:cNvPr id="159" name="Google Shape;159;p12"/>
            <p:cNvSpPr/>
            <p:nvPr/>
          </p:nvSpPr>
          <p:spPr>
            <a:xfrm>
              <a:off x="0" y="0"/>
              <a:ext cx="1292892" cy="1078182"/>
            </a:xfrm>
            <a:custGeom>
              <a:avLst/>
              <a:gdLst/>
              <a:ahLst/>
              <a:cxnLst/>
              <a:rect l="l" t="t" r="r" b="b"/>
              <a:pathLst>
                <a:path w="1292892" h="1078182" extrusionOk="0">
                  <a:moveTo>
                    <a:pt x="38829" y="0"/>
                  </a:moveTo>
                  <a:lnTo>
                    <a:pt x="1254063" y="0"/>
                  </a:lnTo>
                  <a:cubicBezTo>
                    <a:pt x="1264361" y="0"/>
                    <a:pt x="1274238" y="4091"/>
                    <a:pt x="1281519" y="11373"/>
                  </a:cubicBezTo>
                  <a:cubicBezTo>
                    <a:pt x="1288801" y="18655"/>
                    <a:pt x="1292892" y="28531"/>
                    <a:pt x="1292892" y="38829"/>
                  </a:cubicBezTo>
                  <a:lnTo>
                    <a:pt x="1292892" y="1039352"/>
                  </a:lnTo>
                  <a:cubicBezTo>
                    <a:pt x="1292892" y="1049650"/>
                    <a:pt x="1288801" y="1059527"/>
                    <a:pt x="1281519" y="1066809"/>
                  </a:cubicBezTo>
                  <a:cubicBezTo>
                    <a:pt x="1274238" y="1074091"/>
                    <a:pt x="1264361" y="1078182"/>
                    <a:pt x="1254063" y="1078182"/>
                  </a:cubicBezTo>
                  <a:lnTo>
                    <a:pt x="38829" y="1078182"/>
                  </a:lnTo>
                  <a:cubicBezTo>
                    <a:pt x="28531" y="1078182"/>
                    <a:pt x="18655" y="1074091"/>
                    <a:pt x="11373" y="1066809"/>
                  </a:cubicBezTo>
                  <a:cubicBezTo>
                    <a:pt x="4091" y="1059527"/>
                    <a:pt x="0" y="1049650"/>
                    <a:pt x="0" y="1039352"/>
                  </a:cubicBezTo>
                  <a:lnTo>
                    <a:pt x="0" y="38829"/>
                  </a:lnTo>
                  <a:cubicBezTo>
                    <a:pt x="0" y="28531"/>
                    <a:pt x="4091" y="18655"/>
                    <a:pt x="11373" y="11373"/>
                  </a:cubicBezTo>
                  <a:cubicBezTo>
                    <a:pt x="18655" y="4091"/>
                    <a:pt x="28531" y="0"/>
                    <a:pt x="388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60" name="Google Shape;160;p12"/>
            <p:cNvSpPr txBox="1"/>
            <p:nvPr/>
          </p:nvSpPr>
          <p:spPr>
            <a:xfrm>
              <a:off x="0" y="-38100"/>
              <a:ext cx="1293000" cy="1116300"/>
            </a:xfrm>
            <a:prstGeom prst="rect">
              <a:avLst/>
            </a:prstGeom>
            <a:noFill/>
            <a:ln>
              <a:noFill/>
            </a:ln>
          </p:spPr>
          <p:txBody>
            <a:bodyPr spcFirstLastPara="1" wrap="square" lIns="50800" tIns="50800" rIns="50800" bIns="50800" anchor="ctr" anchorCtr="0">
              <a:noAutofit/>
            </a:bodyPr>
            <a:lstStyle/>
            <a:p>
              <a:pPr marL="0" marR="0" lvl="0" indent="0" algn="ctr" rtl="0">
                <a:lnSpc>
                  <a:spcPct val="156277"/>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161" name="Google Shape;161;p12"/>
          <p:cNvGrpSpPr/>
          <p:nvPr/>
        </p:nvGrpSpPr>
        <p:grpSpPr>
          <a:xfrm>
            <a:off x="8217448" y="599626"/>
            <a:ext cx="2924507" cy="2524847"/>
            <a:chOff x="0" y="-38100"/>
            <a:chExt cx="1293000" cy="1116300"/>
          </a:xfrm>
        </p:grpSpPr>
        <p:sp>
          <p:nvSpPr>
            <p:cNvPr id="162" name="Google Shape;162;p12"/>
            <p:cNvSpPr/>
            <p:nvPr/>
          </p:nvSpPr>
          <p:spPr>
            <a:xfrm>
              <a:off x="0" y="0"/>
              <a:ext cx="1292892" cy="1078182"/>
            </a:xfrm>
            <a:custGeom>
              <a:avLst/>
              <a:gdLst/>
              <a:ahLst/>
              <a:cxnLst/>
              <a:rect l="l" t="t" r="r" b="b"/>
              <a:pathLst>
                <a:path w="1292892" h="1078182" extrusionOk="0">
                  <a:moveTo>
                    <a:pt x="38829" y="0"/>
                  </a:moveTo>
                  <a:lnTo>
                    <a:pt x="1254063" y="0"/>
                  </a:lnTo>
                  <a:cubicBezTo>
                    <a:pt x="1264361" y="0"/>
                    <a:pt x="1274238" y="4091"/>
                    <a:pt x="1281519" y="11373"/>
                  </a:cubicBezTo>
                  <a:cubicBezTo>
                    <a:pt x="1288801" y="18655"/>
                    <a:pt x="1292892" y="28531"/>
                    <a:pt x="1292892" y="38829"/>
                  </a:cubicBezTo>
                  <a:lnTo>
                    <a:pt x="1292892" y="1039352"/>
                  </a:lnTo>
                  <a:cubicBezTo>
                    <a:pt x="1292892" y="1049650"/>
                    <a:pt x="1288801" y="1059527"/>
                    <a:pt x="1281519" y="1066809"/>
                  </a:cubicBezTo>
                  <a:cubicBezTo>
                    <a:pt x="1274238" y="1074091"/>
                    <a:pt x="1264361" y="1078182"/>
                    <a:pt x="1254063" y="1078182"/>
                  </a:cubicBezTo>
                  <a:lnTo>
                    <a:pt x="38829" y="1078182"/>
                  </a:lnTo>
                  <a:cubicBezTo>
                    <a:pt x="28531" y="1078182"/>
                    <a:pt x="18655" y="1074091"/>
                    <a:pt x="11373" y="1066809"/>
                  </a:cubicBezTo>
                  <a:cubicBezTo>
                    <a:pt x="4091" y="1059527"/>
                    <a:pt x="0" y="1049650"/>
                    <a:pt x="0" y="1039352"/>
                  </a:cubicBezTo>
                  <a:lnTo>
                    <a:pt x="0" y="38829"/>
                  </a:lnTo>
                  <a:cubicBezTo>
                    <a:pt x="0" y="28531"/>
                    <a:pt x="4091" y="18655"/>
                    <a:pt x="11373" y="11373"/>
                  </a:cubicBezTo>
                  <a:cubicBezTo>
                    <a:pt x="18655" y="4091"/>
                    <a:pt x="28531" y="0"/>
                    <a:pt x="388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63" name="Google Shape;163;p12"/>
            <p:cNvSpPr txBox="1"/>
            <p:nvPr/>
          </p:nvSpPr>
          <p:spPr>
            <a:xfrm>
              <a:off x="0" y="-38100"/>
              <a:ext cx="1293000" cy="1116300"/>
            </a:xfrm>
            <a:prstGeom prst="rect">
              <a:avLst/>
            </a:prstGeom>
            <a:noFill/>
            <a:ln>
              <a:noFill/>
            </a:ln>
          </p:spPr>
          <p:txBody>
            <a:bodyPr spcFirstLastPara="1" wrap="square" lIns="50800" tIns="50800" rIns="50800" bIns="50800" anchor="ctr" anchorCtr="0">
              <a:noAutofit/>
            </a:bodyPr>
            <a:lstStyle/>
            <a:p>
              <a:pPr marL="0" marR="0" lvl="0" indent="0" algn="ctr" rtl="0">
                <a:lnSpc>
                  <a:spcPct val="156277"/>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164" name="Google Shape;164;p12"/>
          <p:cNvGrpSpPr/>
          <p:nvPr/>
        </p:nvGrpSpPr>
        <p:grpSpPr>
          <a:xfrm>
            <a:off x="4897857" y="3342826"/>
            <a:ext cx="2924507" cy="2524847"/>
            <a:chOff x="0" y="-38100"/>
            <a:chExt cx="1293000" cy="1116300"/>
          </a:xfrm>
        </p:grpSpPr>
        <p:sp>
          <p:nvSpPr>
            <p:cNvPr id="165" name="Google Shape;165;p12"/>
            <p:cNvSpPr/>
            <p:nvPr/>
          </p:nvSpPr>
          <p:spPr>
            <a:xfrm>
              <a:off x="0" y="0"/>
              <a:ext cx="1292892" cy="1078182"/>
            </a:xfrm>
            <a:custGeom>
              <a:avLst/>
              <a:gdLst/>
              <a:ahLst/>
              <a:cxnLst/>
              <a:rect l="l" t="t" r="r" b="b"/>
              <a:pathLst>
                <a:path w="1292892" h="1078182" extrusionOk="0">
                  <a:moveTo>
                    <a:pt x="38829" y="0"/>
                  </a:moveTo>
                  <a:lnTo>
                    <a:pt x="1254063" y="0"/>
                  </a:lnTo>
                  <a:cubicBezTo>
                    <a:pt x="1264361" y="0"/>
                    <a:pt x="1274238" y="4091"/>
                    <a:pt x="1281519" y="11373"/>
                  </a:cubicBezTo>
                  <a:cubicBezTo>
                    <a:pt x="1288801" y="18655"/>
                    <a:pt x="1292892" y="28531"/>
                    <a:pt x="1292892" y="38829"/>
                  </a:cubicBezTo>
                  <a:lnTo>
                    <a:pt x="1292892" y="1039352"/>
                  </a:lnTo>
                  <a:cubicBezTo>
                    <a:pt x="1292892" y="1049650"/>
                    <a:pt x="1288801" y="1059527"/>
                    <a:pt x="1281519" y="1066809"/>
                  </a:cubicBezTo>
                  <a:cubicBezTo>
                    <a:pt x="1274238" y="1074091"/>
                    <a:pt x="1264361" y="1078182"/>
                    <a:pt x="1254063" y="1078182"/>
                  </a:cubicBezTo>
                  <a:lnTo>
                    <a:pt x="38829" y="1078182"/>
                  </a:lnTo>
                  <a:cubicBezTo>
                    <a:pt x="28531" y="1078182"/>
                    <a:pt x="18655" y="1074091"/>
                    <a:pt x="11373" y="1066809"/>
                  </a:cubicBezTo>
                  <a:cubicBezTo>
                    <a:pt x="4091" y="1059527"/>
                    <a:pt x="0" y="1049650"/>
                    <a:pt x="0" y="1039352"/>
                  </a:cubicBezTo>
                  <a:lnTo>
                    <a:pt x="0" y="38829"/>
                  </a:lnTo>
                  <a:cubicBezTo>
                    <a:pt x="0" y="28531"/>
                    <a:pt x="4091" y="18655"/>
                    <a:pt x="11373" y="11373"/>
                  </a:cubicBezTo>
                  <a:cubicBezTo>
                    <a:pt x="18655" y="4091"/>
                    <a:pt x="28531" y="0"/>
                    <a:pt x="388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66" name="Google Shape;166;p12"/>
            <p:cNvSpPr txBox="1"/>
            <p:nvPr/>
          </p:nvSpPr>
          <p:spPr>
            <a:xfrm>
              <a:off x="0" y="-38100"/>
              <a:ext cx="1293000" cy="1116300"/>
            </a:xfrm>
            <a:prstGeom prst="rect">
              <a:avLst/>
            </a:prstGeom>
            <a:noFill/>
            <a:ln>
              <a:noFill/>
            </a:ln>
          </p:spPr>
          <p:txBody>
            <a:bodyPr spcFirstLastPara="1" wrap="square" lIns="50800" tIns="50800" rIns="50800" bIns="50800" anchor="ctr" anchorCtr="0">
              <a:noAutofit/>
            </a:bodyPr>
            <a:lstStyle/>
            <a:p>
              <a:pPr marL="0" marR="0" lvl="0" indent="0" algn="ctr" rtl="0">
                <a:lnSpc>
                  <a:spcPct val="156277"/>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167" name="Google Shape;167;p12"/>
          <p:cNvSpPr txBox="1">
            <a:spLocks noGrp="1"/>
          </p:cNvSpPr>
          <p:nvPr>
            <p:ph type="body" idx="1"/>
          </p:nvPr>
        </p:nvSpPr>
        <p:spPr>
          <a:xfrm>
            <a:off x="958183" y="2431217"/>
            <a:ext cx="3272000" cy="1364000"/>
          </a:xfrm>
          <a:prstGeom prst="rect">
            <a:avLst/>
          </a:prstGeom>
        </p:spPr>
        <p:txBody>
          <a:bodyPr spcFirstLastPara="1" wrap="square" lIns="0" tIns="0" rIns="0" bIns="0" anchor="t" anchorCtr="0">
            <a:noAutofit/>
          </a:bodyPr>
          <a:lstStyle>
            <a:lvl1pPr marL="304815" lvl="0" indent="-241312" algn="ctr" rtl="0">
              <a:spcBef>
                <a:spcPts val="427"/>
              </a:spcBef>
              <a:spcAft>
                <a:spcPts val="0"/>
              </a:spcAft>
              <a:buSzPts val="2100"/>
              <a:buChar char="•"/>
              <a:defRPr/>
            </a:lvl1pPr>
            <a:lvl2pPr marL="609630" lvl="1" indent="-241312" algn="ctr" rtl="0">
              <a:spcBef>
                <a:spcPts val="373"/>
              </a:spcBef>
              <a:spcAft>
                <a:spcPts val="0"/>
              </a:spcAft>
              <a:buSzPts val="2100"/>
              <a:buChar char="–"/>
              <a:defRPr/>
            </a:lvl2pPr>
            <a:lvl3pPr marL="914446" lvl="2" indent="-241312" algn="ctr" rtl="0">
              <a:spcBef>
                <a:spcPts val="320"/>
              </a:spcBef>
              <a:spcAft>
                <a:spcPts val="0"/>
              </a:spcAft>
              <a:buSzPts val="2100"/>
              <a:buChar char="•"/>
              <a:defRPr/>
            </a:lvl3pPr>
            <a:lvl4pPr marL="1219261" lvl="3" indent="-241312" algn="ctr" rtl="0">
              <a:spcBef>
                <a:spcPts val="267"/>
              </a:spcBef>
              <a:spcAft>
                <a:spcPts val="0"/>
              </a:spcAft>
              <a:buSzPts val="2100"/>
              <a:buChar char="–"/>
              <a:defRPr/>
            </a:lvl4pPr>
            <a:lvl5pPr marL="1524076" lvl="4" indent="-241312" algn="ctr" rtl="0">
              <a:spcBef>
                <a:spcPts val="267"/>
              </a:spcBef>
              <a:spcAft>
                <a:spcPts val="0"/>
              </a:spcAft>
              <a:buSzPts val="2100"/>
              <a:buChar char="»"/>
              <a:defRPr/>
            </a:lvl5pPr>
            <a:lvl6pPr marL="1828891" lvl="5" indent="-241312" algn="ctr" rtl="0">
              <a:spcBef>
                <a:spcPts val="267"/>
              </a:spcBef>
              <a:spcAft>
                <a:spcPts val="0"/>
              </a:spcAft>
              <a:buSzPts val="2100"/>
              <a:buChar char="•"/>
              <a:defRPr/>
            </a:lvl6pPr>
            <a:lvl7pPr marL="2133707" lvl="6" indent="-241312" algn="ctr" rtl="0">
              <a:spcBef>
                <a:spcPts val="267"/>
              </a:spcBef>
              <a:spcAft>
                <a:spcPts val="0"/>
              </a:spcAft>
              <a:buSzPts val="2100"/>
              <a:buChar char="•"/>
              <a:defRPr/>
            </a:lvl7pPr>
            <a:lvl8pPr marL="2438522" lvl="7" indent="-241312" algn="ctr" rtl="0">
              <a:spcBef>
                <a:spcPts val="267"/>
              </a:spcBef>
              <a:spcAft>
                <a:spcPts val="0"/>
              </a:spcAft>
              <a:buSzPts val="2100"/>
              <a:buChar char="•"/>
              <a:defRPr/>
            </a:lvl8pPr>
            <a:lvl9pPr marL="2743337" lvl="8" indent="-241312" algn="ctr" rtl="0">
              <a:spcBef>
                <a:spcPts val="267"/>
              </a:spcBef>
              <a:spcAft>
                <a:spcPts val="0"/>
              </a:spcAft>
              <a:buSzPts val="2100"/>
              <a:buChar char="•"/>
              <a:defRPr/>
            </a:lvl9pPr>
          </a:lstStyle>
          <a:p>
            <a:endParaRPr/>
          </a:p>
        </p:txBody>
      </p:sp>
      <p:sp>
        <p:nvSpPr>
          <p:cNvPr id="168" name="Google Shape;168;p12"/>
          <p:cNvSpPr txBox="1">
            <a:spLocks noGrp="1"/>
          </p:cNvSpPr>
          <p:nvPr>
            <p:ph type="subTitle" idx="2"/>
          </p:nvPr>
        </p:nvSpPr>
        <p:spPr>
          <a:xfrm>
            <a:off x="5184661" y="1673350"/>
            <a:ext cx="2403600" cy="362800"/>
          </a:xfrm>
          <a:prstGeom prst="rect">
            <a:avLst/>
          </a:prstGeom>
        </p:spPr>
        <p:txBody>
          <a:bodyPr spcFirstLastPara="1" wrap="square" lIns="0" tIns="0" rIns="0" bIns="0" anchor="t" anchorCtr="0">
            <a:noAutofit/>
          </a:bodyPr>
          <a:lstStyle>
            <a:lvl1pPr lvl="0" algn="ctr" rtl="0">
              <a:spcBef>
                <a:spcPts val="427"/>
              </a:spcBef>
              <a:spcAft>
                <a:spcPts val="0"/>
              </a:spcAft>
              <a:buClr>
                <a:srgbClr val="013B32"/>
              </a:buClr>
              <a:buSzPts val="3600"/>
              <a:buNone/>
              <a:defRPr sz="2400" b="1">
                <a:solidFill>
                  <a:srgbClr val="013B32"/>
                </a:solidFill>
              </a:defRPr>
            </a:lvl1pPr>
            <a:lvl2pPr lvl="1" algn="ctr" rtl="0">
              <a:spcBef>
                <a:spcPts val="373"/>
              </a:spcBef>
              <a:spcAft>
                <a:spcPts val="0"/>
              </a:spcAft>
              <a:buSzPts val="2100"/>
              <a:buNone/>
              <a:defRPr/>
            </a:lvl2pPr>
            <a:lvl3pPr lvl="2" algn="ctr" rtl="0">
              <a:spcBef>
                <a:spcPts val="320"/>
              </a:spcBef>
              <a:spcAft>
                <a:spcPts val="0"/>
              </a:spcAft>
              <a:buSzPts val="2100"/>
              <a:buNone/>
              <a:defRPr/>
            </a:lvl3pPr>
            <a:lvl4pPr lvl="3" algn="ctr" rtl="0">
              <a:spcBef>
                <a:spcPts val="267"/>
              </a:spcBef>
              <a:spcAft>
                <a:spcPts val="0"/>
              </a:spcAft>
              <a:buSzPts val="2100"/>
              <a:buNone/>
              <a:defRPr/>
            </a:lvl4pPr>
            <a:lvl5pPr lvl="4" algn="ctr" rtl="0">
              <a:spcBef>
                <a:spcPts val="267"/>
              </a:spcBef>
              <a:spcAft>
                <a:spcPts val="0"/>
              </a:spcAft>
              <a:buSzPts val="2100"/>
              <a:buNone/>
              <a:defRPr/>
            </a:lvl5pPr>
            <a:lvl6pPr lvl="5" algn="ctr" rtl="0">
              <a:spcBef>
                <a:spcPts val="267"/>
              </a:spcBef>
              <a:spcAft>
                <a:spcPts val="0"/>
              </a:spcAft>
              <a:buSzPts val="2100"/>
              <a:buNone/>
              <a:defRPr/>
            </a:lvl6pPr>
            <a:lvl7pPr lvl="6" algn="ctr" rtl="0">
              <a:spcBef>
                <a:spcPts val="267"/>
              </a:spcBef>
              <a:spcAft>
                <a:spcPts val="0"/>
              </a:spcAft>
              <a:buSzPts val="2100"/>
              <a:buNone/>
              <a:defRPr/>
            </a:lvl7pPr>
            <a:lvl8pPr lvl="7" algn="ctr" rtl="0">
              <a:spcBef>
                <a:spcPts val="267"/>
              </a:spcBef>
              <a:spcAft>
                <a:spcPts val="0"/>
              </a:spcAft>
              <a:buSzPts val="2100"/>
              <a:buNone/>
              <a:defRPr/>
            </a:lvl8pPr>
            <a:lvl9pPr lvl="8" algn="ctr" rtl="0">
              <a:spcBef>
                <a:spcPts val="267"/>
              </a:spcBef>
              <a:spcAft>
                <a:spcPts val="0"/>
              </a:spcAft>
              <a:buSzPts val="2100"/>
              <a:buNone/>
              <a:defRPr/>
            </a:lvl9pPr>
          </a:lstStyle>
          <a:p>
            <a:endParaRPr/>
          </a:p>
        </p:txBody>
      </p:sp>
      <p:sp>
        <p:nvSpPr>
          <p:cNvPr id="169" name="Google Shape;169;p12"/>
          <p:cNvSpPr txBox="1">
            <a:spLocks noGrp="1"/>
          </p:cNvSpPr>
          <p:nvPr>
            <p:ph type="body" idx="3"/>
          </p:nvPr>
        </p:nvSpPr>
        <p:spPr>
          <a:xfrm>
            <a:off x="5139361" y="2320117"/>
            <a:ext cx="2494200" cy="550200"/>
          </a:xfrm>
          <a:prstGeom prst="rect">
            <a:avLst/>
          </a:prstGeom>
        </p:spPr>
        <p:txBody>
          <a:bodyPr spcFirstLastPara="1" wrap="square" lIns="0" tIns="0" rIns="0" bIns="0" anchor="t" anchorCtr="0">
            <a:noAutofit/>
          </a:bodyPr>
          <a:lstStyle>
            <a:lvl1pPr marL="304815" lvl="0" indent="-241312" algn="ctr" rtl="0">
              <a:spcBef>
                <a:spcPts val="427"/>
              </a:spcBef>
              <a:spcAft>
                <a:spcPts val="0"/>
              </a:spcAft>
              <a:buSzPts val="2100"/>
              <a:buChar char="•"/>
              <a:defRPr/>
            </a:lvl1pPr>
            <a:lvl2pPr marL="609630" lvl="1" indent="-241312" algn="ctr" rtl="0">
              <a:spcBef>
                <a:spcPts val="373"/>
              </a:spcBef>
              <a:spcAft>
                <a:spcPts val="0"/>
              </a:spcAft>
              <a:buSzPts val="2100"/>
              <a:buChar char="–"/>
              <a:defRPr/>
            </a:lvl2pPr>
            <a:lvl3pPr marL="914446" lvl="2" indent="-241312" algn="ctr" rtl="0">
              <a:spcBef>
                <a:spcPts val="320"/>
              </a:spcBef>
              <a:spcAft>
                <a:spcPts val="0"/>
              </a:spcAft>
              <a:buSzPts val="2100"/>
              <a:buChar char="•"/>
              <a:defRPr/>
            </a:lvl3pPr>
            <a:lvl4pPr marL="1219261" lvl="3" indent="-241312" algn="ctr" rtl="0">
              <a:spcBef>
                <a:spcPts val="267"/>
              </a:spcBef>
              <a:spcAft>
                <a:spcPts val="0"/>
              </a:spcAft>
              <a:buSzPts val="2100"/>
              <a:buChar char="–"/>
              <a:defRPr/>
            </a:lvl4pPr>
            <a:lvl5pPr marL="1524076" lvl="4" indent="-241312" algn="ctr" rtl="0">
              <a:spcBef>
                <a:spcPts val="267"/>
              </a:spcBef>
              <a:spcAft>
                <a:spcPts val="0"/>
              </a:spcAft>
              <a:buSzPts val="2100"/>
              <a:buChar char="»"/>
              <a:defRPr/>
            </a:lvl5pPr>
            <a:lvl6pPr marL="1828891" lvl="5" indent="-241312" algn="ctr" rtl="0">
              <a:spcBef>
                <a:spcPts val="267"/>
              </a:spcBef>
              <a:spcAft>
                <a:spcPts val="0"/>
              </a:spcAft>
              <a:buSzPts val="2100"/>
              <a:buChar char="•"/>
              <a:defRPr/>
            </a:lvl6pPr>
            <a:lvl7pPr marL="2133707" lvl="6" indent="-241312" algn="ctr" rtl="0">
              <a:spcBef>
                <a:spcPts val="267"/>
              </a:spcBef>
              <a:spcAft>
                <a:spcPts val="0"/>
              </a:spcAft>
              <a:buSzPts val="2100"/>
              <a:buChar char="•"/>
              <a:defRPr/>
            </a:lvl7pPr>
            <a:lvl8pPr marL="2438522" lvl="7" indent="-241312" algn="ctr" rtl="0">
              <a:spcBef>
                <a:spcPts val="267"/>
              </a:spcBef>
              <a:spcAft>
                <a:spcPts val="0"/>
              </a:spcAft>
              <a:buSzPts val="2100"/>
              <a:buChar char="•"/>
              <a:defRPr/>
            </a:lvl8pPr>
            <a:lvl9pPr marL="2743337" lvl="8" indent="-241312" algn="ctr" rtl="0">
              <a:spcBef>
                <a:spcPts val="267"/>
              </a:spcBef>
              <a:spcAft>
                <a:spcPts val="0"/>
              </a:spcAft>
              <a:buSzPts val="2100"/>
              <a:buChar char="•"/>
              <a:defRPr/>
            </a:lvl9pPr>
          </a:lstStyle>
          <a:p>
            <a:endParaRPr/>
          </a:p>
        </p:txBody>
      </p:sp>
      <p:sp>
        <p:nvSpPr>
          <p:cNvPr id="170" name="Google Shape;170;p12"/>
          <p:cNvSpPr txBox="1">
            <a:spLocks noGrp="1"/>
          </p:cNvSpPr>
          <p:nvPr>
            <p:ph type="title" idx="4"/>
          </p:nvPr>
        </p:nvSpPr>
        <p:spPr>
          <a:xfrm>
            <a:off x="5184661" y="853783"/>
            <a:ext cx="2403600" cy="738800"/>
          </a:xfrm>
          <a:prstGeom prst="rect">
            <a:avLst/>
          </a:prstGeom>
        </p:spPr>
        <p:txBody>
          <a:bodyPr spcFirstLastPara="1" wrap="square" lIns="0" tIns="0" rIns="0" bIns="0" anchor="t" anchorCtr="0">
            <a:noAutofit/>
          </a:bodyPr>
          <a:lstStyle>
            <a:lvl1pPr lvl="0" rtl="0">
              <a:spcBef>
                <a:spcPts val="0"/>
              </a:spcBef>
              <a:spcAft>
                <a:spcPts val="0"/>
              </a:spcAft>
              <a:buSzPts val="7200"/>
              <a:buNone/>
              <a:defRPr sz="4800"/>
            </a:lvl1pPr>
            <a:lvl2pPr lvl="1" algn="ctr" rtl="0">
              <a:spcBef>
                <a:spcPts val="0"/>
              </a:spcBef>
              <a:spcAft>
                <a:spcPts val="0"/>
              </a:spcAft>
              <a:buSzPts val="7200"/>
              <a:buNone/>
              <a:defRPr sz="4800"/>
            </a:lvl2pPr>
            <a:lvl3pPr lvl="2" algn="ctr" rtl="0">
              <a:spcBef>
                <a:spcPts val="0"/>
              </a:spcBef>
              <a:spcAft>
                <a:spcPts val="0"/>
              </a:spcAft>
              <a:buSzPts val="7200"/>
              <a:buNone/>
              <a:defRPr sz="4800"/>
            </a:lvl3pPr>
            <a:lvl4pPr lvl="3" algn="ctr" rtl="0">
              <a:spcBef>
                <a:spcPts val="0"/>
              </a:spcBef>
              <a:spcAft>
                <a:spcPts val="0"/>
              </a:spcAft>
              <a:buSzPts val="7200"/>
              <a:buNone/>
              <a:defRPr sz="4800"/>
            </a:lvl4pPr>
            <a:lvl5pPr lvl="4" algn="ctr" rtl="0">
              <a:spcBef>
                <a:spcPts val="0"/>
              </a:spcBef>
              <a:spcAft>
                <a:spcPts val="0"/>
              </a:spcAft>
              <a:buSzPts val="7200"/>
              <a:buNone/>
              <a:defRPr sz="4800"/>
            </a:lvl5pPr>
            <a:lvl6pPr lvl="5" algn="ctr" rtl="0">
              <a:spcBef>
                <a:spcPts val="0"/>
              </a:spcBef>
              <a:spcAft>
                <a:spcPts val="0"/>
              </a:spcAft>
              <a:buSzPts val="7200"/>
              <a:buNone/>
              <a:defRPr sz="4800"/>
            </a:lvl6pPr>
            <a:lvl7pPr lvl="6" algn="ctr" rtl="0">
              <a:spcBef>
                <a:spcPts val="0"/>
              </a:spcBef>
              <a:spcAft>
                <a:spcPts val="0"/>
              </a:spcAft>
              <a:buSzPts val="7200"/>
              <a:buNone/>
              <a:defRPr sz="4800"/>
            </a:lvl7pPr>
            <a:lvl8pPr lvl="7" algn="ctr" rtl="0">
              <a:spcBef>
                <a:spcPts val="0"/>
              </a:spcBef>
              <a:spcAft>
                <a:spcPts val="0"/>
              </a:spcAft>
              <a:buSzPts val="7200"/>
              <a:buNone/>
              <a:defRPr sz="4800"/>
            </a:lvl8pPr>
            <a:lvl9pPr lvl="8" algn="ctr" rtl="0">
              <a:spcBef>
                <a:spcPts val="0"/>
              </a:spcBef>
              <a:spcAft>
                <a:spcPts val="0"/>
              </a:spcAft>
              <a:buSzPts val="7200"/>
              <a:buNone/>
              <a:defRPr sz="4800"/>
            </a:lvl9pPr>
          </a:lstStyle>
          <a:p>
            <a:endParaRPr/>
          </a:p>
        </p:txBody>
      </p:sp>
      <p:sp>
        <p:nvSpPr>
          <p:cNvPr id="171" name="Google Shape;171;p12"/>
          <p:cNvSpPr txBox="1">
            <a:spLocks noGrp="1"/>
          </p:cNvSpPr>
          <p:nvPr>
            <p:ph type="subTitle" idx="5"/>
          </p:nvPr>
        </p:nvSpPr>
        <p:spPr>
          <a:xfrm>
            <a:off x="8477894" y="1673350"/>
            <a:ext cx="2403600" cy="362800"/>
          </a:xfrm>
          <a:prstGeom prst="rect">
            <a:avLst/>
          </a:prstGeom>
        </p:spPr>
        <p:txBody>
          <a:bodyPr spcFirstLastPara="1" wrap="square" lIns="0" tIns="0" rIns="0" bIns="0" anchor="t" anchorCtr="0">
            <a:noAutofit/>
          </a:bodyPr>
          <a:lstStyle>
            <a:lvl1pPr lvl="0" algn="ctr" rtl="0">
              <a:spcBef>
                <a:spcPts val="427"/>
              </a:spcBef>
              <a:spcAft>
                <a:spcPts val="0"/>
              </a:spcAft>
              <a:buClr>
                <a:srgbClr val="013B32"/>
              </a:buClr>
              <a:buSzPts val="3600"/>
              <a:buNone/>
              <a:defRPr sz="2400" b="1">
                <a:solidFill>
                  <a:srgbClr val="013B32"/>
                </a:solidFill>
              </a:defRPr>
            </a:lvl1pPr>
            <a:lvl2pPr lvl="1" algn="ctr" rtl="0">
              <a:spcBef>
                <a:spcPts val="373"/>
              </a:spcBef>
              <a:spcAft>
                <a:spcPts val="0"/>
              </a:spcAft>
              <a:buSzPts val="2100"/>
              <a:buNone/>
              <a:defRPr/>
            </a:lvl2pPr>
            <a:lvl3pPr lvl="2" algn="ctr" rtl="0">
              <a:spcBef>
                <a:spcPts val="320"/>
              </a:spcBef>
              <a:spcAft>
                <a:spcPts val="0"/>
              </a:spcAft>
              <a:buSzPts val="2100"/>
              <a:buNone/>
              <a:defRPr/>
            </a:lvl3pPr>
            <a:lvl4pPr lvl="3" algn="ctr" rtl="0">
              <a:spcBef>
                <a:spcPts val="267"/>
              </a:spcBef>
              <a:spcAft>
                <a:spcPts val="0"/>
              </a:spcAft>
              <a:buSzPts val="2100"/>
              <a:buNone/>
              <a:defRPr/>
            </a:lvl4pPr>
            <a:lvl5pPr lvl="4" algn="ctr" rtl="0">
              <a:spcBef>
                <a:spcPts val="267"/>
              </a:spcBef>
              <a:spcAft>
                <a:spcPts val="0"/>
              </a:spcAft>
              <a:buSzPts val="2100"/>
              <a:buNone/>
              <a:defRPr/>
            </a:lvl5pPr>
            <a:lvl6pPr lvl="5" algn="ctr" rtl="0">
              <a:spcBef>
                <a:spcPts val="267"/>
              </a:spcBef>
              <a:spcAft>
                <a:spcPts val="0"/>
              </a:spcAft>
              <a:buSzPts val="2100"/>
              <a:buNone/>
              <a:defRPr/>
            </a:lvl6pPr>
            <a:lvl7pPr lvl="6" algn="ctr" rtl="0">
              <a:spcBef>
                <a:spcPts val="267"/>
              </a:spcBef>
              <a:spcAft>
                <a:spcPts val="0"/>
              </a:spcAft>
              <a:buSzPts val="2100"/>
              <a:buNone/>
              <a:defRPr/>
            </a:lvl7pPr>
            <a:lvl8pPr lvl="7" algn="ctr" rtl="0">
              <a:spcBef>
                <a:spcPts val="267"/>
              </a:spcBef>
              <a:spcAft>
                <a:spcPts val="0"/>
              </a:spcAft>
              <a:buSzPts val="2100"/>
              <a:buNone/>
              <a:defRPr/>
            </a:lvl8pPr>
            <a:lvl9pPr lvl="8" algn="ctr" rtl="0">
              <a:spcBef>
                <a:spcPts val="267"/>
              </a:spcBef>
              <a:spcAft>
                <a:spcPts val="0"/>
              </a:spcAft>
              <a:buSzPts val="2100"/>
              <a:buNone/>
              <a:defRPr/>
            </a:lvl9pPr>
          </a:lstStyle>
          <a:p>
            <a:endParaRPr/>
          </a:p>
        </p:txBody>
      </p:sp>
      <p:sp>
        <p:nvSpPr>
          <p:cNvPr id="172" name="Google Shape;172;p12"/>
          <p:cNvSpPr txBox="1">
            <a:spLocks noGrp="1"/>
          </p:cNvSpPr>
          <p:nvPr>
            <p:ph type="body" idx="6"/>
          </p:nvPr>
        </p:nvSpPr>
        <p:spPr>
          <a:xfrm>
            <a:off x="8432594" y="2320117"/>
            <a:ext cx="2494200" cy="550200"/>
          </a:xfrm>
          <a:prstGeom prst="rect">
            <a:avLst/>
          </a:prstGeom>
        </p:spPr>
        <p:txBody>
          <a:bodyPr spcFirstLastPara="1" wrap="square" lIns="0" tIns="0" rIns="0" bIns="0" anchor="t" anchorCtr="0">
            <a:noAutofit/>
          </a:bodyPr>
          <a:lstStyle>
            <a:lvl1pPr marL="304815" lvl="0" indent="-241312" algn="ctr" rtl="0">
              <a:spcBef>
                <a:spcPts val="427"/>
              </a:spcBef>
              <a:spcAft>
                <a:spcPts val="0"/>
              </a:spcAft>
              <a:buSzPts val="2100"/>
              <a:buChar char="•"/>
              <a:defRPr/>
            </a:lvl1pPr>
            <a:lvl2pPr marL="609630" lvl="1" indent="-241312" algn="ctr" rtl="0">
              <a:spcBef>
                <a:spcPts val="373"/>
              </a:spcBef>
              <a:spcAft>
                <a:spcPts val="0"/>
              </a:spcAft>
              <a:buSzPts val="2100"/>
              <a:buChar char="–"/>
              <a:defRPr/>
            </a:lvl2pPr>
            <a:lvl3pPr marL="914446" lvl="2" indent="-241312" algn="ctr" rtl="0">
              <a:spcBef>
                <a:spcPts val="320"/>
              </a:spcBef>
              <a:spcAft>
                <a:spcPts val="0"/>
              </a:spcAft>
              <a:buSzPts val="2100"/>
              <a:buChar char="•"/>
              <a:defRPr/>
            </a:lvl3pPr>
            <a:lvl4pPr marL="1219261" lvl="3" indent="-241312" algn="ctr" rtl="0">
              <a:spcBef>
                <a:spcPts val="267"/>
              </a:spcBef>
              <a:spcAft>
                <a:spcPts val="0"/>
              </a:spcAft>
              <a:buSzPts val="2100"/>
              <a:buChar char="–"/>
              <a:defRPr/>
            </a:lvl4pPr>
            <a:lvl5pPr marL="1524076" lvl="4" indent="-241312" algn="ctr" rtl="0">
              <a:spcBef>
                <a:spcPts val="267"/>
              </a:spcBef>
              <a:spcAft>
                <a:spcPts val="0"/>
              </a:spcAft>
              <a:buSzPts val="2100"/>
              <a:buChar char="»"/>
              <a:defRPr/>
            </a:lvl5pPr>
            <a:lvl6pPr marL="1828891" lvl="5" indent="-241312" algn="ctr" rtl="0">
              <a:spcBef>
                <a:spcPts val="267"/>
              </a:spcBef>
              <a:spcAft>
                <a:spcPts val="0"/>
              </a:spcAft>
              <a:buSzPts val="2100"/>
              <a:buChar char="•"/>
              <a:defRPr/>
            </a:lvl6pPr>
            <a:lvl7pPr marL="2133707" lvl="6" indent="-241312" algn="ctr" rtl="0">
              <a:spcBef>
                <a:spcPts val="267"/>
              </a:spcBef>
              <a:spcAft>
                <a:spcPts val="0"/>
              </a:spcAft>
              <a:buSzPts val="2100"/>
              <a:buChar char="•"/>
              <a:defRPr/>
            </a:lvl7pPr>
            <a:lvl8pPr marL="2438522" lvl="7" indent="-241312" algn="ctr" rtl="0">
              <a:spcBef>
                <a:spcPts val="267"/>
              </a:spcBef>
              <a:spcAft>
                <a:spcPts val="0"/>
              </a:spcAft>
              <a:buSzPts val="2100"/>
              <a:buChar char="•"/>
              <a:defRPr/>
            </a:lvl8pPr>
            <a:lvl9pPr marL="2743337" lvl="8" indent="-241312" algn="ctr" rtl="0">
              <a:spcBef>
                <a:spcPts val="267"/>
              </a:spcBef>
              <a:spcAft>
                <a:spcPts val="0"/>
              </a:spcAft>
              <a:buSzPts val="2100"/>
              <a:buChar char="•"/>
              <a:defRPr/>
            </a:lvl9pPr>
          </a:lstStyle>
          <a:p>
            <a:endParaRPr/>
          </a:p>
        </p:txBody>
      </p:sp>
      <p:sp>
        <p:nvSpPr>
          <p:cNvPr id="173" name="Google Shape;173;p12"/>
          <p:cNvSpPr txBox="1">
            <a:spLocks noGrp="1"/>
          </p:cNvSpPr>
          <p:nvPr>
            <p:ph type="title" idx="7"/>
          </p:nvPr>
        </p:nvSpPr>
        <p:spPr>
          <a:xfrm>
            <a:off x="8477894" y="853783"/>
            <a:ext cx="2403600" cy="738800"/>
          </a:xfrm>
          <a:prstGeom prst="rect">
            <a:avLst/>
          </a:prstGeom>
        </p:spPr>
        <p:txBody>
          <a:bodyPr spcFirstLastPara="1" wrap="square" lIns="0" tIns="0" rIns="0" bIns="0" anchor="t" anchorCtr="0">
            <a:noAutofit/>
          </a:bodyPr>
          <a:lstStyle>
            <a:lvl1pPr lvl="0" rtl="0">
              <a:spcBef>
                <a:spcPts val="0"/>
              </a:spcBef>
              <a:spcAft>
                <a:spcPts val="0"/>
              </a:spcAft>
              <a:buSzPts val="7200"/>
              <a:buNone/>
              <a:defRPr sz="4800"/>
            </a:lvl1pPr>
            <a:lvl2pPr lvl="1" algn="ctr" rtl="0">
              <a:spcBef>
                <a:spcPts val="0"/>
              </a:spcBef>
              <a:spcAft>
                <a:spcPts val="0"/>
              </a:spcAft>
              <a:buSzPts val="7200"/>
              <a:buNone/>
              <a:defRPr sz="4800"/>
            </a:lvl2pPr>
            <a:lvl3pPr lvl="2" algn="ctr" rtl="0">
              <a:spcBef>
                <a:spcPts val="0"/>
              </a:spcBef>
              <a:spcAft>
                <a:spcPts val="0"/>
              </a:spcAft>
              <a:buSzPts val="7200"/>
              <a:buNone/>
              <a:defRPr sz="4800"/>
            </a:lvl3pPr>
            <a:lvl4pPr lvl="3" algn="ctr" rtl="0">
              <a:spcBef>
                <a:spcPts val="0"/>
              </a:spcBef>
              <a:spcAft>
                <a:spcPts val="0"/>
              </a:spcAft>
              <a:buSzPts val="7200"/>
              <a:buNone/>
              <a:defRPr sz="4800"/>
            </a:lvl4pPr>
            <a:lvl5pPr lvl="4" algn="ctr" rtl="0">
              <a:spcBef>
                <a:spcPts val="0"/>
              </a:spcBef>
              <a:spcAft>
                <a:spcPts val="0"/>
              </a:spcAft>
              <a:buSzPts val="7200"/>
              <a:buNone/>
              <a:defRPr sz="4800"/>
            </a:lvl5pPr>
            <a:lvl6pPr lvl="5" algn="ctr" rtl="0">
              <a:spcBef>
                <a:spcPts val="0"/>
              </a:spcBef>
              <a:spcAft>
                <a:spcPts val="0"/>
              </a:spcAft>
              <a:buSzPts val="7200"/>
              <a:buNone/>
              <a:defRPr sz="4800"/>
            </a:lvl6pPr>
            <a:lvl7pPr lvl="6" algn="ctr" rtl="0">
              <a:spcBef>
                <a:spcPts val="0"/>
              </a:spcBef>
              <a:spcAft>
                <a:spcPts val="0"/>
              </a:spcAft>
              <a:buSzPts val="7200"/>
              <a:buNone/>
              <a:defRPr sz="4800"/>
            </a:lvl7pPr>
            <a:lvl8pPr lvl="7" algn="ctr" rtl="0">
              <a:spcBef>
                <a:spcPts val="0"/>
              </a:spcBef>
              <a:spcAft>
                <a:spcPts val="0"/>
              </a:spcAft>
              <a:buSzPts val="7200"/>
              <a:buNone/>
              <a:defRPr sz="4800"/>
            </a:lvl8pPr>
            <a:lvl9pPr lvl="8" algn="ctr" rtl="0">
              <a:spcBef>
                <a:spcPts val="0"/>
              </a:spcBef>
              <a:spcAft>
                <a:spcPts val="0"/>
              </a:spcAft>
              <a:buSzPts val="7200"/>
              <a:buNone/>
              <a:defRPr sz="4800"/>
            </a:lvl9pPr>
          </a:lstStyle>
          <a:p>
            <a:endParaRPr/>
          </a:p>
        </p:txBody>
      </p:sp>
      <p:sp>
        <p:nvSpPr>
          <p:cNvPr id="174" name="Google Shape;174;p12"/>
          <p:cNvSpPr txBox="1">
            <a:spLocks noGrp="1"/>
          </p:cNvSpPr>
          <p:nvPr>
            <p:ph type="subTitle" idx="8"/>
          </p:nvPr>
        </p:nvSpPr>
        <p:spPr>
          <a:xfrm>
            <a:off x="5158302" y="4417417"/>
            <a:ext cx="2403600" cy="362800"/>
          </a:xfrm>
          <a:prstGeom prst="rect">
            <a:avLst/>
          </a:prstGeom>
        </p:spPr>
        <p:txBody>
          <a:bodyPr spcFirstLastPara="1" wrap="square" lIns="0" tIns="0" rIns="0" bIns="0" anchor="t" anchorCtr="0">
            <a:noAutofit/>
          </a:bodyPr>
          <a:lstStyle>
            <a:lvl1pPr lvl="0" algn="ctr" rtl="0">
              <a:spcBef>
                <a:spcPts val="427"/>
              </a:spcBef>
              <a:spcAft>
                <a:spcPts val="0"/>
              </a:spcAft>
              <a:buClr>
                <a:srgbClr val="013B32"/>
              </a:buClr>
              <a:buSzPts val="3600"/>
              <a:buNone/>
              <a:defRPr sz="2400" b="1">
                <a:solidFill>
                  <a:srgbClr val="013B32"/>
                </a:solidFill>
              </a:defRPr>
            </a:lvl1pPr>
            <a:lvl2pPr lvl="1" algn="ctr" rtl="0">
              <a:spcBef>
                <a:spcPts val="373"/>
              </a:spcBef>
              <a:spcAft>
                <a:spcPts val="0"/>
              </a:spcAft>
              <a:buSzPts val="2100"/>
              <a:buNone/>
              <a:defRPr/>
            </a:lvl2pPr>
            <a:lvl3pPr lvl="2" algn="ctr" rtl="0">
              <a:spcBef>
                <a:spcPts val="320"/>
              </a:spcBef>
              <a:spcAft>
                <a:spcPts val="0"/>
              </a:spcAft>
              <a:buSzPts val="2100"/>
              <a:buNone/>
              <a:defRPr/>
            </a:lvl3pPr>
            <a:lvl4pPr lvl="3" algn="ctr" rtl="0">
              <a:spcBef>
                <a:spcPts val="267"/>
              </a:spcBef>
              <a:spcAft>
                <a:spcPts val="0"/>
              </a:spcAft>
              <a:buSzPts val="2100"/>
              <a:buNone/>
              <a:defRPr/>
            </a:lvl4pPr>
            <a:lvl5pPr lvl="4" algn="ctr" rtl="0">
              <a:spcBef>
                <a:spcPts val="267"/>
              </a:spcBef>
              <a:spcAft>
                <a:spcPts val="0"/>
              </a:spcAft>
              <a:buSzPts val="2100"/>
              <a:buNone/>
              <a:defRPr/>
            </a:lvl5pPr>
            <a:lvl6pPr lvl="5" algn="ctr" rtl="0">
              <a:spcBef>
                <a:spcPts val="267"/>
              </a:spcBef>
              <a:spcAft>
                <a:spcPts val="0"/>
              </a:spcAft>
              <a:buSzPts val="2100"/>
              <a:buNone/>
              <a:defRPr/>
            </a:lvl6pPr>
            <a:lvl7pPr lvl="6" algn="ctr" rtl="0">
              <a:spcBef>
                <a:spcPts val="267"/>
              </a:spcBef>
              <a:spcAft>
                <a:spcPts val="0"/>
              </a:spcAft>
              <a:buSzPts val="2100"/>
              <a:buNone/>
              <a:defRPr/>
            </a:lvl7pPr>
            <a:lvl8pPr lvl="7" algn="ctr" rtl="0">
              <a:spcBef>
                <a:spcPts val="267"/>
              </a:spcBef>
              <a:spcAft>
                <a:spcPts val="0"/>
              </a:spcAft>
              <a:buSzPts val="2100"/>
              <a:buNone/>
              <a:defRPr/>
            </a:lvl8pPr>
            <a:lvl9pPr lvl="8" algn="ctr" rtl="0">
              <a:spcBef>
                <a:spcPts val="267"/>
              </a:spcBef>
              <a:spcAft>
                <a:spcPts val="0"/>
              </a:spcAft>
              <a:buSzPts val="2100"/>
              <a:buNone/>
              <a:defRPr/>
            </a:lvl9pPr>
          </a:lstStyle>
          <a:p>
            <a:endParaRPr/>
          </a:p>
        </p:txBody>
      </p:sp>
      <p:sp>
        <p:nvSpPr>
          <p:cNvPr id="175" name="Google Shape;175;p12"/>
          <p:cNvSpPr txBox="1">
            <a:spLocks noGrp="1"/>
          </p:cNvSpPr>
          <p:nvPr>
            <p:ph type="body" idx="9"/>
          </p:nvPr>
        </p:nvSpPr>
        <p:spPr>
          <a:xfrm>
            <a:off x="5113002" y="5064183"/>
            <a:ext cx="2494200" cy="550200"/>
          </a:xfrm>
          <a:prstGeom prst="rect">
            <a:avLst/>
          </a:prstGeom>
        </p:spPr>
        <p:txBody>
          <a:bodyPr spcFirstLastPara="1" wrap="square" lIns="0" tIns="0" rIns="0" bIns="0" anchor="t" anchorCtr="0">
            <a:noAutofit/>
          </a:bodyPr>
          <a:lstStyle>
            <a:lvl1pPr marL="304815" lvl="0" indent="-241312" algn="ctr" rtl="0">
              <a:spcBef>
                <a:spcPts val="427"/>
              </a:spcBef>
              <a:spcAft>
                <a:spcPts val="0"/>
              </a:spcAft>
              <a:buSzPts val="2100"/>
              <a:buChar char="•"/>
              <a:defRPr/>
            </a:lvl1pPr>
            <a:lvl2pPr marL="609630" lvl="1" indent="-241312" algn="ctr" rtl="0">
              <a:spcBef>
                <a:spcPts val="373"/>
              </a:spcBef>
              <a:spcAft>
                <a:spcPts val="0"/>
              </a:spcAft>
              <a:buSzPts val="2100"/>
              <a:buChar char="–"/>
              <a:defRPr/>
            </a:lvl2pPr>
            <a:lvl3pPr marL="914446" lvl="2" indent="-241312" algn="ctr" rtl="0">
              <a:spcBef>
                <a:spcPts val="320"/>
              </a:spcBef>
              <a:spcAft>
                <a:spcPts val="0"/>
              </a:spcAft>
              <a:buSzPts val="2100"/>
              <a:buChar char="•"/>
              <a:defRPr/>
            </a:lvl3pPr>
            <a:lvl4pPr marL="1219261" lvl="3" indent="-241312" algn="ctr" rtl="0">
              <a:spcBef>
                <a:spcPts val="267"/>
              </a:spcBef>
              <a:spcAft>
                <a:spcPts val="0"/>
              </a:spcAft>
              <a:buSzPts val="2100"/>
              <a:buChar char="–"/>
              <a:defRPr/>
            </a:lvl4pPr>
            <a:lvl5pPr marL="1524076" lvl="4" indent="-241312" algn="ctr" rtl="0">
              <a:spcBef>
                <a:spcPts val="267"/>
              </a:spcBef>
              <a:spcAft>
                <a:spcPts val="0"/>
              </a:spcAft>
              <a:buSzPts val="2100"/>
              <a:buChar char="»"/>
              <a:defRPr/>
            </a:lvl5pPr>
            <a:lvl6pPr marL="1828891" lvl="5" indent="-241312" algn="ctr" rtl="0">
              <a:spcBef>
                <a:spcPts val="267"/>
              </a:spcBef>
              <a:spcAft>
                <a:spcPts val="0"/>
              </a:spcAft>
              <a:buSzPts val="2100"/>
              <a:buChar char="•"/>
              <a:defRPr/>
            </a:lvl6pPr>
            <a:lvl7pPr marL="2133707" lvl="6" indent="-241312" algn="ctr" rtl="0">
              <a:spcBef>
                <a:spcPts val="267"/>
              </a:spcBef>
              <a:spcAft>
                <a:spcPts val="0"/>
              </a:spcAft>
              <a:buSzPts val="2100"/>
              <a:buChar char="•"/>
              <a:defRPr/>
            </a:lvl7pPr>
            <a:lvl8pPr marL="2438522" lvl="7" indent="-241312" algn="ctr" rtl="0">
              <a:spcBef>
                <a:spcPts val="267"/>
              </a:spcBef>
              <a:spcAft>
                <a:spcPts val="0"/>
              </a:spcAft>
              <a:buSzPts val="2100"/>
              <a:buChar char="•"/>
              <a:defRPr/>
            </a:lvl8pPr>
            <a:lvl9pPr marL="2743337" lvl="8" indent="-241312" algn="ctr" rtl="0">
              <a:spcBef>
                <a:spcPts val="267"/>
              </a:spcBef>
              <a:spcAft>
                <a:spcPts val="0"/>
              </a:spcAft>
              <a:buSzPts val="2100"/>
              <a:buChar char="•"/>
              <a:defRPr/>
            </a:lvl9pPr>
          </a:lstStyle>
          <a:p>
            <a:endParaRPr/>
          </a:p>
        </p:txBody>
      </p:sp>
      <p:sp>
        <p:nvSpPr>
          <p:cNvPr id="176" name="Google Shape;176;p12"/>
          <p:cNvSpPr txBox="1">
            <a:spLocks noGrp="1"/>
          </p:cNvSpPr>
          <p:nvPr>
            <p:ph type="title" idx="13"/>
          </p:nvPr>
        </p:nvSpPr>
        <p:spPr>
          <a:xfrm>
            <a:off x="5158302" y="3597850"/>
            <a:ext cx="2403600" cy="738800"/>
          </a:xfrm>
          <a:prstGeom prst="rect">
            <a:avLst/>
          </a:prstGeom>
        </p:spPr>
        <p:txBody>
          <a:bodyPr spcFirstLastPara="1" wrap="square" lIns="0" tIns="0" rIns="0" bIns="0" anchor="t" anchorCtr="0">
            <a:noAutofit/>
          </a:bodyPr>
          <a:lstStyle>
            <a:lvl1pPr lvl="0" rtl="0">
              <a:spcBef>
                <a:spcPts val="0"/>
              </a:spcBef>
              <a:spcAft>
                <a:spcPts val="0"/>
              </a:spcAft>
              <a:buSzPts val="7200"/>
              <a:buNone/>
              <a:defRPr sz="4800"/>
            </a:lvl1pPr>
            <a:lvl2pPr lvl="1" algn="ctr" rtl="0">
              <a:spcBef>
                <a:spcPts val="0"/>
              </a:spcBef>
              <a:spcAft>
                <a:spcPts val="0"/>
              </a:spcAft>
              <a:buSzPts val="7200"/>
              <a:buNone/>
              <a:defRPr sz="4800"/>
            </a:lvl2pPr>
            <a:lvl3pPr lvl="2" algn="ctr" rtl="0">
              <a:spcBef>
                <a:spcPts val="0"/>
              </a:spcBef>
              <a:spcAft>
                <a:spcPts val="0"/>
              </a:spcAft>
              <a:buSzPts val="7200"/>
              <a:buNone/>
              <a:defRPr sz="4800"/>
            </a:lvl3pPr>
            <a:lvl4pPr lvl="3" algn="ctr" rtl="0">
              <a:spcBef>
                <a:spcPts val="0"/>
              </a:spcBef>
              <a:spcAft>
                <a:spcPts val="0"/>
              </a:spcAft>
              <a:buSzPts val="7200"/>
              <a:buNone/>
              <a:defRPr sz="4800"/>
            </a:lvl4pPr>
            <a:lvl5pPr lvl="4" algn="ctr" rtl="0">
              <a:spcBef>
                <a:spcPts val="0"/>
              </a:spcBef>
              <a:spcAft>
                <a:spcPts val="0"/>
              </a:spcAft>
              <a:buSzPts val="7200"/>
              <a:buNone/>
              <a:defRPr sz="4800"/>
            </a:lvl5pPr>
            <a:lvl6pPr lvl="5" algn="ctr" rtl="0">
              <a:spcBef>
                <a:spcPts val="0"/>
              </a:spcBef>
              <a:spcAft>
                <a:spcPts val="0"/>
              </a:spcAft>
              <a:buSzPts val="7200"/>
              <a:buNone/>
              <a:defRPr sz="4800"/>
            </a:lvl6pPr>
            <a:lvl7pPr lvl="6" algn="ctr" rtl="0">
              <a:spcBef>
                <a:spcPts val="0"/>
              </a:spcBef>
              <a:spcAft>
                <a:spcPts val="0"/>
              </a:spcAft>
              <a:buSzPts val="7200"/>
              <a:buNone/>
              <a:defRPr sz="4800"/>
            </a:lvl7pPr>
            <a:lvl8pPr lvl="7" algn="ctr" rtl="0">
              <a:spcBef>
                <a:spcPts val="0"/>
              </a:spcBef>
              <a:spcAft>
                <a:spcPts val="0"/>
              </a:spcAft>
              <a:buSzPts val="7200"/>
              <a:buNone/>
              <a:defRPr sz="4800"/>
            </a:lvl8pPr>
            <a:lvl9pPr lvl="8" algn="ctr" rtl="0">
              <a:spcBef>
                <a:spcPts val="0"/>
              </a:spcBef>
              <a:spcAft>
                <a:spcPts val="0"/>
              </a:spcAft>
              <a:buSzPts val="7200"/>
              <a:buNone/>
              <a:defRPr sz="4800"/>
            </a:lvl9pPr>
          </a:lstStyle>
          <a:p>
            <a:endParaRPr/>
          </a:p>
        </p:txBody>
      </p:sp>
    </p:spTree>
    <p:extLst>
      <p:ext uri="{BB962C8B-B14F-4D97-AF65-F5344CB8AC3E}">
        <p14:creationId xmlns:p14="http://schemas.microsoft.com/office/powerpoint/2010/main" val="1519534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11">
  <p:cSld name="Custom Layout 11">
    <p:spTree>
      <p:nvGrpSpPr>
        <p:cNvPr id="1" name="Shape 177"/>
        <p:cNvGrpSpPr/>
        <p:nvPr/>
      </p:nvGrpSpPr>
      <p:grpSpPr>
        <a:xfrm>
          <a:off x="0" y="0"/>
          <a:ext cx="0" cy="0"/>
          <a:chOff x="0" y="0"/>
          <a:chExt cx="0" cy="0"/>
        </a:xfrm>
      </p:grpSpPr>
      <p:pic>
        <p:nvPicPr>
          <p:cNvPr id="178" name="Google Shape;178;p13"/>
          <p:cNvPicPr preferRelativeResize="0"/>
          <p:nvPr/>
        </p:nvPicPr>
        <p:blipFill>
          <a:blip r:embed="rId2">
            <a:alphaModFix/>
          </a:blip>
          <a:stretch>
            <a:fillRect/>
          </a:stretch>
        </p:blipFill>
        <p:spPr>
          <a:xfrm>
            <a:off x="153450" y="393883"/>
            <a:ext cx="11885101" cy="6070241"/>
          </a:xfrm>
          <a:prstGeom prst="rect">
            <a:avLst/>
          </a:prstGeom>
          <a:noFill/>
          <a:ln>
            <a:noFill/>
          </a:ln>
        </p:spPr>
      </p:pic>
      <p:sp>
        <p:nvSpPr>
          <p:cNvPr id="179" name="Google Shape;179;p13"/>
          <p:cNvSpPr txBox="1">
            <a:spLocks noGrp="1"/>
          </p:cNvSpPr>
          <p:nvPr>
            <p:ph type="title"/>
          </p:nvPr>
        </p:nvSpPr>
        <p:spPr>
          <a:xfrm>
            <a:off x="1013883" y="1907900"/>
            <a:ext cx="3104600" cy="1248400"/>
          </a:xfrm>
          <a:prstGeom prst="rect">
            <a:avLst/>
          </a:prstGeom>
        </p:spPr>
        <p:txBody>
          <a:bodyPr spcFirstLastPara="1" wrap="square" lIns="0" tIns="0" rIns="0" bIns="0" anchor="t" anchorCtr="0">
            <a:noAutofit/>
          </a:bodyPr>
          <a:lstStyle>
            <a:lvl1pPr lvl="0" algn="l" rtl="0">
              <a:spcBef>
                <a:spcPts val="0"/>
              </a:spcBef>
              <a:spcAft>
                <a:spcPts val="0"/>
              </a:spcAft>
              <a:buClr>
                <a:srgbClr val="E6F9B4"/>
              </a:buClr>
              <a:buSzPts val="6400"/>
              <a:buNone/>
              <a:defRPr>
                <a:solidFill>
                  <a:srgbClr val="E6F9B4"/>
                </a:solidFill>
              </a:defRPr>
            </a:lvl1pPr>
            <a:lvl2pPr lvl="1" rtl="0">
              <a:spcBef>
                <a:spcPts val="0"/>
              </a:spcBef>
              <a:spcAft>
                <a:spcPts val="0"/>
              </a:spcAft>
              <a:buClr>
                <a:srgbClr val="E6F9B4"/>
              </a:buClr>
              <a:buSzPts val="1400"/>
              <a:buNone/>
              <a:defRPr>
                <a:solidFill>
                  <a:srgbClr val="E6F9B4"/>
                </a:solidFill>
              </a:defRPr>
            </a:lvl2pPr>
            <a:lvl3pPr lvl="2" rtl="0">
              <a:spcBef>
                <a:spcPts val="0"/>
              </a:spcBef>
              <a:spcAft>
                <a:spcPts val="0"/>
              </a:spcAft>
              <a:buClr>
                <a:srgbClr val="E6F9B4"/>
              </a:buClr>
              <a:buSzPts val="1400"/>
              <a:buNone/>
              <a:defRPr>
                <a:solidFill>
                  <a:srgbClr val="E6F9B4"/>
                </a:solidFill>
              </a:defRPr>
            </a:lvl3pPr>
            <a:lvl4pPr lvl="3" rtl="0">
              <a:spcBef>
                <a:spcPts val="0"/>
              </a:spcBef>
              <a:spcAft>
                <a:spcPts val="0"/>
              </a:spcAft>
              <a:buClr>
                <a:srgbClr val="E6F9B4"/>
              </a:buClr>
              <a:buSzPts val="1400"/>
              <a:buNone/>
              <a:defRPr>
                <a:solidFill>
                  <a:srgbClr val="E6F9B4"/>
                </a:solidFill>
              </a:defRPr>
            </a:lvl4pPr>
            <a:lvl5pPr lvl="4" rtl="0">
              <a:spcBef>
                <a:spcPts val="0"/>
              </a:spcBef>
              <a:spcAft>
                <a:spcPts val="0"/>
              </a:spcAft>
              <a:buClr>
                <a:srgbClr val="E6F9B4"/>
              </a:buClr>
              <a:buSzPts val="1400"/>
              <a:buNone/>
              <a:defRPr>
                <a:solidFill>
                  <a:srgbClr val="E6F9B4"/>
                </a:solidFill>
              </a:defRPr>
            </a:lvl5pPr>
            <a:lvl6pPr lvl="5" rtl="0">
              <a:spcBef>
                <a:spcPts val="0"/>
              </a:spcBef>
              <a:spcAft>
                <a:spcPts val="0"/>
              </a:spcAft>
              <a:buClr>
                <a:srgbClr val="E6F9B4"/>
              </a:buClr>
              <a:buSzPts val="1400"/>
              <a:buNone/>
              <a:defRPr>
                <a:solidFill>
                  <a:srgbClr val="E6F9B4"/>
                </a:solidFill>
              </a:defRPr>
            </a:lvl6pPr>
            <a:lvl7pPr lvl="6" rtl="0">
              <a:spcBef>
                <a:spcPts val="0"/>
              </a:spcBef>
              <a:spcAft>
                <a:spcPts val="0"/>
              </a:spcAft>
              <a:buClr>
                <a:srgbClr val="E6F9B4"/>
              </a:buClr>
              <a:buSzPts val="1400"/>
              <a:buNone/>
              <a:defRPr>
                <a:solidFill>
                  <a:srgbClr val="E6F9B4"/>
                </a:solidFill>
              </a:defRPr>
            </a:lvl7pPr>
            <a:lvl8pPr lvl="7" rtl="0">
              <a:spcBef>
                <a:spcPts val="0"/>
              </a:spcBef>
              <a:spcAft>
                <a:spcPts val="0"/>
              </a:spcAft>
              <a:buClr>
                <a:srgbClr val="E6F9B4"/>
              </a:buClr>
              <a:buSzPts val="1400"/>
              <a:buNone/>
              <a:defRPr>
                <a:solidFill>
                  <a:srgbClr val="E6F9B4"/>
                </a:solidFill>
              </a:defRPr>
            </a:lvl8pPr>
            <a:lvl9pPr lvl="8" rtl="0">
              <a:spcBef>
                <a:spcPts val="0"/>
              </a:spcBef>
              <a:spcAft>
                <a:spcPts val="0"/>
              </a:spcAft>
              <a:buClr>
                <a:srgbClr val="E6F9B4"/>
              </a:buClr>
              <a:buSzPts val="1400"/>
              <a:buNone/>
              <a:defRPr>
                <a:solidFill>
                  <a:srgbClr val="E6F9B4"/>
                </a:solidFill>
              </a:defRPr>
            </a:lvl9pPr>
          </a:lstStyle>
          <a:p>
            <a:endParaRPr/>
          </a:p>
        </p:txBody>
      </p:sp>
      <p:sp>
        <p:nvSpPr>
          <p:cNvPr id="180" name="Google Shape;180;p13"/>
          <p:cNvSpPr txBox="1">
            <a:spLocks noGrp="1"/>
          </p:cNvSpPr>
          <p:nvPr>
            <p:ph type="body" idx="1"/>
          </p:nvPr>
        </p:nvSpPr>
        <p:spPr>
          <a:xfrm>
            <a:off x="1013883" y="3287100"/>
            <a:ext cx="3272000" cy="1364000"/>
          </a:xfrm>
          <a:prstGeom prst="rect">
            <a:avLst/>
          </a:prstGeom>
        </p:spPr>
        <p:txBody>
          <a:bodyPr spcFirstLastPara="1" wrap="square" lIns="0" tIns="0" rIns="0" bIns="0" anchor="t" anchorCtr="0">
            <a:noAutofit/>
          </a:bodyPr>
          <a:lstStyle>
            <a:lvl1pPr marL="304815" lvl="0" indent="-241312" rtl="0">
              <a:spcBef>
                <a:spcPts val="427"/>
              </a:spcBef>
              <a:spcAft>
                <a:spcPts val="0"/>
              </a:spcAft>
              <a:buClr>
                <a:schemeClr val="lt1"/>
              </a:buClr>
              <a:buSzPts val="2100"/>
              <a:buChar char="•"/>
              <a:defRPr>
                <a:solidFill>
                  <a:schemeClr val="lt1"/>
                </a:solidFill>
              </a:defRPr>
            </a:lvl1pPr>
            <a:lvl2pPr marL="609630" lvl="1" indent="-241312" rtl="0">
              <a:spcBef>
                <a:spcPts val="373"/>
              </a:spcBef>
              <a:spcAft>
                <a:spcPts val="0"/>
              </a:spcAft>
              <a:buClr>
                <a:schemeClr val="lt1"/>
              </a:buClr>
              <a:buSzPts val="2100"/>
              <a:buChar char="–"/>
              <a:defRPr>
                <a:solidFill>
                  <a:schemeClr val="lt1"/>
                </a:solidFill>
              </a:defRPr>
            </a:lvl2pPr>
            <a:lvl3pPr marL="914446" lvl="2" indent="-241312" rtl="0">
              <a:spcBef>
                <a:spcPts val="320"/>
              </a:spcBef>
              <a:spcAft>
                <a:spcPts val="0"/>
              </a:spcAft>
              <a:buClr>
                <a:schemeClr val="lt1"/>
              </a:buClr>
              <a:buSzPts val="2100"/>
              <a:buChar char="•"/>
              <a:defRPr>
                <a:solidFill>
                  <a:schemeClr val="lt1"/>
                </a:solidFill>
              </a:defRPr>
            </a:lvl3pPr>
            <a:lvl4pPr marL="1219261" lvl="3" indent="-241312" rtl="0">
              <a:spcBef>
                <a:spcPts val="267"/>
              </a:spcBef>
              <a:spcAft>
                <a:spcPts val="0"/>
              </a:spcAft>
              <a:buClr>
                <a:schemeClr val="lt1"/>
              </a:buClr>
              <a:buSzPts val="2100"/>
              <a:buChar char="–"/>
              <a:defRPr>
                <a:solidFill>
                  <a:schemeClr val="lt1"/>
                </a:solidFill>
              </a:defRPr>
            </a:lvl4pPr>
            <a:lvl5pPr marL="1524076" lvl="4" indent="-241312" rtl="0">
              <a:spcBef>
                <a:spcPts val="267"/>
              </a:spcBef>
              <a:spcAft>
                <a:spcPts val="0"/>
              </a:spcAft>
              <a:buClr>
                <a:schemeClr val="lt1"/>
              </a:buClr>
              <a:buSzPts val="2100"/>
              <a:buChar char="»"/>
              <a:defRPr>
                <a:solidFill>
                  <a:schemeClr val="lt1"/>
                </a:solidFill>
              </a:defRPr>
            </a:lvl5pPr>
            <a:lvl6pPr marL="1828891" lvl="5" indent="-241312" rtl="0">
              <a:spcBef>
                <a:spcPts val="267"/>
              </a:spcBef>
              <a:spcAft>
                <a:spcPts val="0"/>
              </a:spcAft>
              <a:buClr>
                <a:schemeClr val="lt1"/>
              </a:buClr>
              <a:buSzPts val="2100"/>
              <a:buChar char="•"/>
              <a:defRPr>
                <a:solidFill>
                  <a:schemeClr val="lt1"/>
                </a:solidFill>
              </a:defRPr>
            </a:lvl6pPr>
            <a:lvl7pPr marL="2133707" lvl="6" indent="-241312" rtl="0">
              <a:spcBef>
                <a:spcPts val="267"/>
              </a:spcBef>
              <a:spcAft>
                <a:spcPts val="0"/>
              </a:spcAft>
              <a:buClr>
                <a:schemeClr val="lt1"/>
              </a:buClr>
              <a:buSzPts val="2100"/>
              <a:buChar char="•"/>
              <a:defRPr>
                <a:solidFill>
                  <a:schemeClr val="lt1"/>
                </a:solidFill>
              </a:defRPr>
            </a:lvl7pPr>
            <a:lvl8pPr marL="2438522" lvl="7" indent="-241312" rtl="0">
              <a:spcBef>
                <a:spcPts val="267"/>
              </a:spcBef>
              <a:spcAft>
                <a:spcPts val="0"/>
              </a:spcAft>
              <a:buClr>
                <a:schemeClr val="lt1"/>
              </a:buClr>
              <a:buSzPts val="2100"/>
              <a:buChar char="•"/>
              <a:defRPr>
                <a:solidFill>
                  <a:schemeClr val="lt1"/>
                </a:solidFill>
              </a:defRPr>
            </a:lvl8pPr>
            <a:lvl9pPr marL="2743337" lvl="8" indent="-241312" rtl="0">
              <a:spcBef>
                <a:spcPts val="267"/>
              </a:spcBef>
              <a:spcAft>
                <a:spcPts val="0"/>
              </a:spcAft>
              <a:buClr>
                <a:schemeClr val="lt1"/>
              </a:buClr>
              <a:buSzPts val="2100"/>
              <a:buChar char="•"/>
              <a:defRPr>
                <a:solidFill>
                  <a:schemeClr val="lt1"/>
                </a:solidFill>
              </a:defRPr>
            </a:lvl9pPr>
          </a:lstStyle>
          <a:p>
            <a:endParaRPr/>
          </a:p>
        </p:txBody>
      </p:sp>
      <p:sp>
        <p:nvSpPr>
          <p:cNvPr id="181" name="Google Shape;181;p13"/>
          <p:cNvSpPr>
            <a:spLocks noGrp="1"/>
          </p:cNvSpPr>
          <p:nvPr>
            <p:ph type="pic" idx="2"/>
          </p:nvPr>
        </p:nvSpPr>
        <p:spPr>
          <a:xfrm>
            <a:off x="4680850" y="1382217"/>
            <a:ext cx="6259400" cy="3861000"/>
          </a:xfrm>
          <a:prstGeom prst="rect">
            <a:avLst/>
          </a:prstGeom>
          <a:noFill/>
          <a:ln>
            <a:noFill/>
          </a:ln>
        </p:spPr>
      </p:sp>
    </p:spTree>
    <p:extLst>
      <p:ext uri="{BB962C8B-B14F-4D97-AF65-F5344CB8AC3E}">
        <p14:creationId xmlns:p14="http://schemas.microsoft.com/office/powerpoint/2010/main" val="2071549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12">
  <p:cSld name="Custom Layout 12">
    <p:spTree>
      <p:nvGrpSpPr>
        <p:cNvPr id="1" name="Shape 182"/>
        <p:cNvGrpSpPr/>
        <p:nvPr/>
      </p:nvGrpSpPr>
      <p:grpSpPr>
        <a:xfrm>
          <a:off x="0" y="0"/>
          <a:ext cx="0" cy="0"/>
          <a:chOff x="0" y="0"/>
          <a:chExt cx="0" cy="0"/>
        </a:xfrm>
      </p:grpSpPr>
      <p:pic>
        <p:nvPicPr>
          <p:cNvPr id="183" name="Google Shape;183;p14"/>
          <p:cNvPicPr preferRelativeResize="0"/>
          <p:nvPr/>
        </p:nvPicPr>
        <p:blipFill>
          <a:blip r:embed="rId2">
            <a:alphaModFix/>
          </a:blip>
          <a:stretch>
            <a:fillRect/>
          </a:stretch>
        </p:blipFill>
        <p:spPr>
          <a:xfrm>
            <a:off x="0" y="0"/>
            <a:ext cx="12192000" cy="6863973"/>
          </a:xfrm>
          <a:prstGeom prst="rect">
            <a:avLst/>
          </a:prstGeom>
          <a:noFill/>
          <a:ln>
            <a:noFill/>
          </a:ln>
        </p:spPr>
      </p:pic>
      <p:sp>
        <p:nvSpPr>
          <p:cNvPr id="184" name="Google Shape;184;p14"/>
          <p:cNvSpPr>
            <a:spLocks noGrp="1"/>
          </p:cNvSpPr>
          <p:nvPr>
            <p:ph type="pic" idx="2"/>
          </p:nvPr>
        </p:nvSpPr>
        <p:spPr>
          <a:xfrm>
            <a:off x="510783" y="3389867"/>
            <a:ext cx="3620800" cy="2094400"/>
          </a:xfrm>
          <a:prstGeom prst="rect">
            <a:avLst/>
          </a:prstGeom>
          <a:noFill/>
          <a:ln w="76200" cap="flat" cmpd="sng">
            <a:solidFill>
              <a:srgbClr val="238F4F"/>
            </a:solidFill>
            <a:prstDash val="solid"/>
            <a:round/>
            <a:headEnd type="none" w="sm" len="sm"/>
            <a:tailEnd type="none" w="sm" len="sm"/>
          </a:ln>
        </p:spPr>
      </p:sp>
      <p:sp>
        <p:nvSpPr>
          <p:cNvPr id="185" name="Google Shape;185;p14"/>
          <p:cNvSpPr>
            <a:spLocks noGrp="1"/>
          </p:cNvSpPr>
          <p:nvPr>
            <p:ph type="pic" idx="3"/>
          </p:nvPr>
        </p:nvSpPr>
        <p:spPr>
          <a:xfrm>
            <a:off x="511850" y="932609"/>
            <a:ext cx="3620800" cy="2094400"/>
          </a:xfrm>
          <a:prstGeom prst="rect">
            <a:avLst/>
          </a:prstGeom>
          <a:noFill/>
          <a:ln w="76200" cap="flat" cmpd="sng">
            <a:solidFill>
              <a:srgbClr val="238F4F"/>
            </a:solidFill>
            <a:prstDash val="solid"/>
            <a:round/>
            <a:headEnd type="none" w="sm" len="sm"/>
            <a:tailEnd type="none" w="sm" len="sm"/>
          </a:ln>
        </p:spPr>
      </p:sp>
      <p:sp>
        <p:nvSpPr>
          <p:cNvPr id="186" name="Google Shape;186;p14"/>
          <p:cNvSpPr>
            <a:spLocks noGrp="1"/>
          </p:cNvSpPr>
          <p:nvPr>
            <p:ph type="pic" idx="4"/>
          </p:nvPr>
        </p:nvSpPr>
        <p:spPr>
          <a:xfrm>
            <a:off x="4462875" y="932609"/>
            <a:ext cx="3620800" cy="2094400"/>
          </a:xfrm>
          <a:prstGeom prst="rect">
            <a:avLst/>
          </a:prstGeom>
          <a:noFill/>
          <a:ln w="76200" cap="flat" cmpd="sng">
            <a:solidFill>
              <a:srgbClr val="238F4F"/>
            </a:solidFill>
            <a:prstDash val="solid"/>
            <a:round/>
            <a:headEnd type="none" w="sm" len="sm"/>
            <a:tailEnd type="none" w="sm" len="sm"/>
          </a:ln>
        </p:spPr>
      </p:sp>
      <p:sp>
        <p:nvSpPr>
          <p:cNvPr id="187" name="Google Shape;187;p14"/>
          <p:cNvSpPr>
            <a:spLocks noGrp="1"/>
          </p:cNvSpPr>
          <p:nvPr>
            <p:ph type="pic" idx="5"/>
          </p:nvPr>
        </p:nvSpPr>
        <p:spPr>
          <a:xfrm>
            <a:off x="8413900" y="932609"/>
            <a:ext cx="3620800" cy="2094400"/>
          </a:xfrm>
          <a:prstGeom prst="rect">
            <a:avLst/>
          </a:prstGeom>
          <a:noFill/>
          <a:ln w="76200" cap="flat" cmpd="sng">
            <a:solidFill>
              <a:srgbClr val="238F4F"/>
            </a:solidFill>
            <a:prstDash val="solid"/>
            <a:round/>
            <a:headEnd type="none" w="sm" len="sm"/>
            <a:tailEnd type="none" w="sm" len="sm"/>
          </a:ln>
        </p:spPr>
      </p:sp>
      <p:sp>
        <p:nvSpPr>
          <p:cNvPr id="188" name="Google Shape;188;p14"/>
          <p:cNvSpPr>
            <a:spLocks noGrp="1"/>
          </p:cNvSpPr>
          <p:nvPr>
            <p:ph type="pic" idx="6"/>
          </p:nvPr>
        </p:nvSpPr>
        <p:spPr>
          <a:xfrm>
            <a:off x="8413900" y="3389867"/>
            <a:ext cx="3620800" cy="2094400"/>
          </a:xfrm>
          <a:prstGeom prst="rect">
            <a:avLst/>
          </a:prstGeom>
          <a:noFill/>
          <a:ln w="76200" cap="flat" cmpd="sng">
            <a:solidFill>
              <a:srgbClr val="238F4F"/>
            </a:solidFill>
            <a:prstDash val="solid"/>
            <a:round/>
            <a:headEnd type="none" w="sm" len="sm"/>
            <a:tailEnd type="none" w="sm" len="sm"/>
          </a:ln>
        </p:spPr>
      </p:sp>
      <p:sp>
        <p:nvSpPr>
          <p:cNvPr id="189" name="Google Shape;189;p14"/>
          <p:cNvSpPr txBox="1">
            <a:spLocks noGrp="1"/>
          </p:cNvSpPr>
          <p:nvPr>
            <p:ph type="title"/>
          </p:nvPr>
        </p:nvSpPr>
        <p:spPr>
          <a:xfrm>
            <a:off x="341083" y="-941750"/>
            <a:ext cx="8630600" cy="762000"/>
          </a:xfrm>
          <a:prstGeom prst="rect">
            <a:avLst/>
          </a:prstGeom>
        </p:spPr>
        <p:txBody>
          <a:bodyPr spcFirstLastPara="1" wrap="square" lIns="0" tIns="0" rIns="0" bIns="0" anchor="t" anchorCtr="0">
            <a:noAutofit/>
          </a:bodyPr>
          <a:lstStyle>
            <a:lvl1pPr lvl="0">
              <a:spcBef>
                <a:spcPts val="0"/>
              </a:spcBef>
              <a:spcAft>
                <a:spcPts val="0"/>
              </a:spcAft>
              <a:buSzPts val="6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14"/>
          <p:cNvSpPr/>
          <p:nvPr/>
        </p:nvSpPr>
        <p:spPr>
          <a:xfrm>
            <a:off x="3410904" y="3323437"/>
            <a:ext cx="5370193" cy="3534563"/>
          </a:xfrm>
          <a:custGeom>
            <a:avLst/>
            <a:gdLst/>
            <a:ahLst/>
            <a:cxnLst/>
            <a:rect l="l" t="t" r="r" b="b"/>
            <a:pathLst>
              <a:path w="8055290" h="5301845" extrusionOk="0">
                <a:moveTo>
                  <a:pt x="0" y="0"/>
                </a:moveTo>
                <a:lnTo>
                  <a:pt x="8055290" y="0"/>
                </a:lnTo>
                <a:lnTo>
                  <a:pt x="8055290" y="5301845"/>
                </a:lnTo>
                <a:lnTo>
                  <a:pt x="0" y="5301845"/>
                </a:lnTo>
                <a:lnTo>
                  <a:pt x="0" y="0"/>
                </a:lnTo>
                <a:close/>
              </a:path>
            </a:pathLst>
          </a:custGeom>
          <a:blipFill rotWithShape="1">
            <a:blip r:embed="rId3">
              <a:alphaModFix/>
            </a:blip>
            <a:stretch>
              <a:fillRect/>
            </a:stretch>
          </a:blipFill>
          <a:ln>
            <a:noFill/>
          </a:ln>
        </p:spPr>
      </p:sp>
    </p:spTree>
    <p:extLst>
      <p:ext uri="{BB962C8B-B14F-4D97-AF65-F5344CB8AC3E}">
        <p14:creationId xmlns:p14="http://schemas.microsoft.com/office/powerpoint/2010/main" val="80889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3">
  <p:cSld name="Custom Layout 13">
    <p:spTree>
      <p:nvGrpSpPr>
        <p:cNvPr id="1" name="Shape 191"/>
        <p:cNvGrpSpPr/>
        <p:nvPr/>
      </p:nvGrpSpPr>
      <p:grpSpPr>
        <a:xfrm>
          <a:off x="0" y="0"/>
          <a:ext cx="0" cy="0"/>
          <a:chOff x="0" y="0"/>
          <a:chExt cx="0" cy="0"/>
        </a:xfrm>
      </p:grpSpPr>
      <p:pic>
        <p:nvPicPr>
          <p:cNvPr id="192" name="Google Shape;192;p15"/>
          <p:cNvPicPr preferRelativeResize="0"/>
          <p:nvPr/>
        </p:nvPicPr>
        <p:blipFill>
          <a:blip r:embed="rId2">
            <a:alphaModFix/>
          </a:blip>
          <a:stretch>
            <a:fillRect/>
          </a:stretch>
        </p:blipFill>
        <p:spPr>
          <a:xfrm>
            <a:off x="0" y="0"/>
            <a:ext cx="12192000" cy="6863973"/>
          </a:xfrm>
          <a:prstGeom prst="rect">
            <a:avLst/>
          </a:prstGeom>
          <a:noFill/>
          <a:ln>
            <a:noFill/>
          </a:ln>
        </p:spPr>
      </p:pic>
      <p:pic>
        <p:nvPicPr>
          <p:cNvPr id="193" name="Google Shape;193;p15"/>
          <p:cNvPicPr preferRelativeResize="0"/>
          <p:nvPr/>
        </p:nvPicPr>
        <p:blipFill>
          <a:blip r:embed="rId3">
            <a:alphaModFix/>
          </a:blip>
          <a:stretch>
            <a:fillRect/>
          </a:stretch>
        </p:blipFill>
        <p:spPr>
          <a:xfrm>
            <a:off x="863292" y="759409"/>
            <a:ext cx="10465417" cy="5345151"/>
          </a:xfrm>
          <a:prstGeom prst="rect">
            <a:avLst/>
          </a:prstGeom>
          <a:noFill/>
          <a:ln>
            <a:noFill/>
          </a:ln>
        </p:spPr>
      </p:pic>
      <p:pic>
        <p:nvPicPr>
          <p:cNvPr id="194" name="Google Shape;194;p15"/>
          <p:cNvPicPr preferRelativeResize="0"/>
          <p:nvPr/>
        </p:nvPicPr>
        <p:blipFill>
          <a:blip r:embed="rId4">
            <a:alphaModFix/>
          </a:blip>
          <a:stretch>
            <a:fillRect/>
          </a:stretch>
        </p:blipFill>
        <p:spPr>
          <a:xfrm>
            <a:off x="554867" y="1647417"/>
            <a:ext cx="3425801" cy="7960917"/>
          </a:xfrm>
          <a:prstGeom prst="rect">
            <a:avLst/>
          </a:prstGeom>
          <a:noFill/>
          <a:ln>
            <a:noFill/>
          </a:ln>
        </p:spPr>
      </p:pic>
      <p:sp>
        <p:nvSpPr>
          <p:cNvPr id="195" name="Google Shape;195;p15"/>
          <p:cNvSpPr txBox="1">
            <a:spLocks noGrp="1"/>
          </p:cNvSpPr>
          <p:nvPr>
            <p:ph type="title"/>
          </p:nvPr>
        </p:nvSpPr>
        <p:spPr>
          <a:xfrm>
            <a:off x="4674467" y="2073967"/>
            <a:ext cx="5503600" cy="1835200"/>
          </a:xfrm>
          <a:prstGeom prst="rect">
            <a:avLst/>
          </a:prstGeom>
        </p:spPr>
        <p:txBody>
          <a:bodyPr spcFirstLastPara="1" wrap="square" lIns="0" tIns="0" rIns="0" bIns="0" anchor="t" anchorCtr="0">
            <a:noAutofit/>
          </a:bodyPr>
          <a:lstStyle>
            <a:lvl1pPr lvl="0" algn="l" rtl="0">
              <a:spcBef>
                <a:spcPts val="0"/>
              </a:spcBef>
              <a:spcAft>
                <a:spcPts val="0"/>
              </a:spcAft>
              <a:buClr>
                <a:srgbClr val="E6F9B4"/>
              </a:buClr>
              <a:buSzPts val="9600"/>
              <a:buNone/>
              <a:defRPr sz="6400">
                <a:solidFill>
                  <a:srgbClr val="E6F9B4"/>
                </a:solidFill>
              </a:defRPr>
            </a:lvl1pPr>
            <a:lvl2pPr lvl="1" rtl="0">
              <a:spcBef>
                <a:spcPts val="0"/>
              </a:spcBef>
              <a:spcAft>
                <a:spcPts val="0"/>
              </a:spcAft>
              <a:buSzPts val="9600"/>
              <a:buNone/>
              <a:defRPr sz="6400"/>
            </a:lvl2pPr>
            <a:lvl3pPr lvl="2" rtl="0">
              <a:spcBef>
                <a:spcPts val="0"/>
              </a:spcBef>
              <a:spcAft>
                <a:spcPts val="0"/>
              </a:spcAft>
              <a:buSzPts val="9600"/>
              <a:buNone/>
              <a:defRPr sz="6400"/>
            </a:lvl3pPr>
            <a:lvl4pPr lvl="3" rtl="0">
              <a:spcBef>
                <a:spcPts val="0"/>
              </a:spcBef>
              <a:spcAft>
                <a:spcPts val="0"/>
              </a:spcAft>
              <a:buSzPts val="9600"/>
              <a:buNone/>
              <a:defRPr sz="6400"/>
            </a:lvl4pPr>
            <a:lvl5pPr lvl="4" rtl="0">
              <a:spcBef>
                <a:spcPts val="0"/>
              </a:spcBef>
              <a:spcAft>
                <a:spcPts val="0"/>
              </a:spcAft>
              <a:buSzPts val="9600"/>
              <a:buNone/>
              <a:defRPr sz="6400"/>
            </a:lvl5pPr>
            <a:lvl6pPr lvl="5" rtl="0">
              <a:spcBef>
                <a:spcPts val="0"/>
              </a:spcBef>
              <a:spcAft>
                <a:spcPts val="0"/>
              </a:spcAft>
              <a:buSzPts val="9600"/>
              <a:buNone/>
              <a:defRPr sz="6400"/>
            </a:lvl6pPr>
            <a:lvl7pPr lvl="6" rtl="0">
              <a:spcBef>
                <a:spcPts val="0"/>
              </a:spcBef>
              <a:spcAft>
                <a:spcPts val="0"/>
              </a:spcAft>
              <a:buSzPts val="9600"/>
              <a:buNone/>
              <a:defRPr sz="6400"/>
            </a:lvl7pPr>
            <a:lvl8pPr lvl="7" rtl="0">
              <a:spcBef>
                <a:spcPts val="0"/>
              </a:spcBef>
              <a:spcAft>
                <a:spcPts val="0"/>
              </a:spcAft>
              <a:buSzPts val="9600"/>
              <a:buNone/>
              <a:defRPr sz="6400"/>
            </a:lvl8pPr>
            <a:lvl9pPr lvl="8" rtl="0">
              <a:spcBef>
                <a:spcPts val="0"/>
              </a:spcBef>
              <a:spcAft>
                <a:spcPts val="0"/>
              </a:spcAft>
              <a:buSzPts val="9600"/>
              <a:buNone/>
              <a:defRPr sz="6400"/>
            </a:lvl9pPr>
          </a:lstStyle>
          <a:p>
            <a:endParaRPr/>
          </a:p>
        </p:txBody>
      </p:sp>
    </p:spTree>
    <p:extLst>
      <p:ext uri="{BB962C8B-B14F-4D97-AF65-F5344CB8AC3E}">
        <p14:creationId xmlns:p14="http://schemas.microsoft.com/office/powerpoint/2010/main" val="2326826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92987-3A7B-494B-680F-0C81F27C5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9B7F7C-D030-645C-4EDD-9189A3C879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0CCF1-F07F-15C2-1272-A8BE42A98621}"/>
              </a:ext>
            </a:extLst>
          </p:cNvPr>
          <p:cNvSpPr>
            <a:spLocks noGrp="1"/>
          </p:cNvSpPr>
          <p:nvPr>
            <p:ph type="dt" sz="half" idx="10"/>
          </p:nvPr>
        </p:nvSpPr>
        <p:spPr/>
        <p:txBody>
          <a:bodyPr/>
          <a:lstStyle/>
          <a:p>
            <a:fld id="{8535F9F6-4BEC-4ABD-AD03-B546A93F0646}" type="datetimeFigureOut">
              <a:rPr lang="en-US" smtClean="0"/>
              <a:t>9/26/24</a:t>
            </a:fld>
            <a:endParaRPr lang="en-US"/>
          </a:p>
        </p:txBody>
      </p:sp>
      <p:sp>
        <p:nvSpPr>
          <p:cNvPr id="5" name="Footer Placeholder 4">
            <a:extLst>
              <a:ext uri="{FF2B5EF4-FFF2-40B4-BE49-F238E27FC236}">
                <a16:creationId xmlns:a16="http://schemas.microsoft.com/office/drawing/2014/main" id="{C8357D1B-B55D-63D4-8D12-F4C3C37261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9F2EE-3276-5643-BEE3-284B5910368B}"/>
              </a:ext>
            </a:extLst>
          </p:cNvPr>
          <p:cNvSpPr>
            <a:spLocks noGrp="1"/>
          </p:cNvSpPr>
          <p:nvPr>
            <p:ph type="sldNum" sz="quarter" idx="12"/>
          </p:nvPr>
        </p:nvSpPr>
        <p:spPr/>
        <p:txBody>
          <a:bodyPr/>
          <a:lstStyle/>
          <a:p>
            <a:fld id="{C8906C1B-E13C-4DA7-A586-5C1B03653FB7}" type="slidenum">
              <a:rPr lang="en-US" smtClean="0"/>
              <a:t>‹#›</a:t>
            </a:fld>
            <a:endParaRPr lang="en-US"/>
          </a:p>
        </p:txBody>
      </p:sp>
    </p:spTree>
    <p:extLst>
      <p:ext uri="{BB962C8B-B14F-4D97-AF65-F5344CB8AC3E}">
        <p14:creationId xmlns:p14="http://schemas.microsoft.com/office/powerpoint/2010/main" val="2267710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style B">
  <p:cSld name="Blank style B">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1334325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3DFD-14C3-4F90-8830-726C35DD0E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81A2FD-79D8-7099-3F1C-8363A45189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F7206B-8165-357F-589C-5CE676E6E7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CCE81B-9BF9-104F-DEA4-893D8B145157}"/>
              </a:ext>
            </a:extLst>
          </p:cNvPr>
          <p:cNvSpPr>
            <a:spLocks noGrp="1"/>
          </p:cNvSpPr>
          <p:nvPr>
            <p:ph type="dt" sz="half" idx="10"/>
          </p:nvPr>
        </p:nvSpPr>
        <p:spPr/>
        <p:txBody>
          <a:bodyPr/>
          <a:lstStyle/>
          <a:p>
            <a:fld id="{892C10A5-63D6-4571-98A6-BA5C3BEFFACB}" type="datetimeFigureOut">
              <a:rPr lang="en-US" smtClean="0"/>
              <a:t>9/26/24</a:t>
            </a:fld>
            <a:endParaRPr lang="en-US"/>
          </a:p>
        </p:txBody>
      </p:sp>
      <p:sp>
        <p:nvSpPr>
          <p:cNvPr id="6" name="Footer Placeholder 5">
            <a:extLst>
              <a:ext uri="{FF2B5EF4-FFF2-40B4-BE49-F238E27FC236}">
                <a16:creationId xmlns:a16="http://schemas.microsoft.com/office/drawing/2014/main" id="{45A5594B-FA9D-A4A8-BD94-93F23F5270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2F8B60-9121-6B0F-B995-A46B5520A9E3}"/>
              </a:ext>
            </a:extLst>
          </p:cNvPr>
          <p:cNvSpPr>
            <a:spLocks noGrp="1"/>
          </p:cNvSpPr>
          <p:nvPr>
            <p:ph type="sldNum" sz="quarter" idx="12"/>
          </p:nvPr>
        </p:nvSpPr>
        <p:spPr/>
        <p:txBody>
          <a:bodyPr/>
          <a:lstStyle/>
          <a:p>
            <a:fld id="{CBCDF695-5889-40CF-896B-1DF05BEE6269}" type="slidenum">
              <a:rPr lang="en-US" smtClean="0"/>
              <a:t>‹#›</a:t>
            </a:fld>
            <a:endParaRPr lang="en-US"/>
          </a:p>
        </p:txBody>
      </p:sp>
    </p:spTree>
    <p:extLst>
      <p:ext uri="{BB962C8B-B14F-4D97-AF65-F5344CB8AC3E}">
        <p14:creationId xmlns:p14="http://schemas.microsoft.com/office/powerpoint/2010/main" val="1897847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C8B5-CCB7-62CE-D6B4-49B0025C01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689433-507C-B56D-7220-BE0EEA131B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B40216-DC7B-3AB2-6168-27922D0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29B4D0-F3BA-471C-A706-96781643889F}"/>
              </a:ext>
            </a:extLst>
          </p:cNvPr>
          <p:cNvSpPr>
            <a:spLocks noGrp="1"/>
          </p:cNvSpPr>
          <p:nvPr>
            <p:ph type="dt" sz="half" idx="10"/>
          </p:nvPr>
        </p:nvSpPr>
        <p:spPr/>
        <p:txBody>
          <a:bodyPr/>
          <a:lstStyle/>
          <a:p>
            <a:fld id="{892C10A5-63D6-4571-98A6-BA5C3BEFFACB}" type="datetimeFigureOut">
              <a:rPr lang="en-US" smtClean="0"/>
              <a:t>9/26/24</a:t>
            </a:fld>
            <a:endParaRPr lang="en-US"/>
          </a:p>
        </p:txBody>
      </p:sp>
      <p:sp>
        <p:nvSpPr>
          <p:cNvPr id="6" name="Footer Placeholder 5">
            <a:extLst>
              <a:ext uri="{FF2B5EF4-FFF2-40B4-BE49-F238E27FC236}">
                <a16:creationId xmlns:a16="http://schemas.microsoft.com/office/drawing/2014/main" id="{CDF1B43F-09A5-ECB3-4FEA-6574CA8163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F04F57-FB71-CFCF-B312-C6464F830D72}"/>
              </a:ext>
            </a:extLst>
          </p:cNvPr>
          <p:cNvSpPr>
            <a:spLocks noGrp="1"/>
          </p:cNvSpPr>
          <p:nvPr>
            <p:ph type="sldNum" sz="quarter" idx="12"/>
          </p:nvPr>
        </p:nvSpPr>
        <p:spPr/>
        <p:txBody>
          <a:bodyPr/>
          <a:lstStyle/>
          <a:p>
            <a:fld id="{CBCDF695-5889-40CF-896B-1DF05BEE6269}" type="slidenum">
              <a:rPr lang="en-US" smtClean="0"/>
              <a:t>‹#›</a:t>
            </a:fld>
            <a:endParaRPr lang="en-US"/>
          </a:p>
        </p:txBody>
      </p:sp>
    </p:spTree>
    <p:extLst>
      <p:ext uri="{BB962C8B-B14F-4D97-AF65-F5344CB8AC3E}">
        <p14:creationId xmlns:p14="http://schemas.microsoft.com/office/powerpoint/2010/main" val="1621639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large photo">
  <p:cSld name="Content with large photo">
    <p:spTree>
      <p:nvGrpSpPr>
        <p:cNvPr id="1" name="Shape 43"/>
        <p:cNvGrpSpPr/>
        <p:nvPr/>
      </p:nvGrpSpPr>
      <p:grpSpPr>
        <a:xfrm>
          <a:off x="0" y="0"/>
          <a:ext cx="0" cy="0"/>
          <a:chOff x="0" y="0"/>
          <a:chExt cx="0" cy="0"/>
        </a:xfrm>
      </p:grpSpPr>
      <p:sp>
        <p:nvSpPr>
          <p:cNvPr id="44" name="Google Shape;44;p28"/>
          <p:cNvSpPr>
            <a:spLocks noGrp="1"/>
          </p:cNvSpPr>
          <p:nvPr>
            <p:ph type="pic" idx="2"/>
          </p:nvPr>
        </p:nvSpPr>
        <p:spPr>
          <a:xfrm>
            <a:off x="5181600" y="0"/>
            <a:ext cx="7010400" cy="6210299"/>
          </a:xfrm>
          <a:prstGeom prst="rect">
            <a:avLst/>
          </a:prstGeom>
          <a:noFill/>
          <a:ln>
            <a:noFill/>
          </a:ln>
        </p:spPr>
      </p:sp>
      <p:sp>
        <p:nvSpPr>
          <p:cNvPr id="51" name="Google Shape;51;p28"/>
          <p:cNvSpPr txBox="1">
            <a:spLocks noGrp="1"/>
          </p:cNvSpPr>
          <p:nvPr>
            <p:ph type="title"/>
          </p:nvPr>
        </p:nvSpPr>
        <p:spPr>
          <a:xfrm>
            <a:off x="254000" y="365125"/>
            <a:ext cx="4762500" cy="1460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8"/>
          <p:cNvSpPr txBox="1">
            <a:spLocks noGrp="1"/>
          </p:cNvSpPr>
          <p:nvPr>
            <p:ph type="body" idx="1"/>
          </p:nvPr>
        </p:nvSpPr>
        <p:spPr>
          <a:xfrm>
            <a:off x="254000" y="1825625"/>
            <a:ext cx="47625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8"/>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34053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15"/>
        <p:cNvGrpSpPr/>
        <p:nvPr/>
      </p:nvGrpSpPr>
      <p:grpSpPr>
        <a:xfrm>
          <a:off x="0" y="0"/>
          <a:ext cx="0" cy="0"/>
          <a:chOff x="0" y="0"/>
          <a:chExt cx="0" cy="0"/>
        </a:xfrm>
      </p:grpSpPr>
      <p:pic>
        <p:nvPicPr>
          <p:cNvPr id="16" name="Google Shape;16;p2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 name="Google Shape;17;p24"/>
          <p:cNvSpPr/>
          <p:nvPr/>
        </p:nvSpPr>
        <p:spPr>
          <a:xfrm>
            <a:off x="0" y="0"/>
            <a:ext cx="12192000" cy="6858000"/>
          </a:xfrm>
          <a:prstGeom prst="rect">
            <a:avLst/>
          </a:prstGeom>
          <a:solidFill>
            <a:schemeClr val="dk2">
              <a:alpha val="8117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24"/>
          <p:cNvSpPr txBox="1">
            <a:spLocks noGrp="1"/>
          </p:cNvSpPr>
          <p:nvPr>
            <p:ph type="ctrTitle"/>
          </p:nvPr>
        </p:nvSpPr>
        <p:spPr>
          <a:xfrm>
            <a:off x="551725" y="2344738"/>
            <a:ext cx="10116275" cy="150812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4"/>
          <p:cNvSpPr txBox="1">
            <a:spLocks noGrp="1"/>
          </p:cNvSpPr>
          <p:nvPr>
            <p:ph type="subTitle" idx="1"/>
          </p:nvPr>
        </p:nvSpPr>
        <p:spPr>
          <a:xfrm>
            <a:off x="551725" y="4037538"/>
            <a:ext cx="10116275"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0" name="Google Shape;20;p24" descr="TEAMS logo: Enhancing School Health Services, from the American Academy of Pediatrics"/>
          <p:cNvPicPr preferRelativeResize="0"/>
          <p:nvPr/>
        </p:nvPicPr>
        <p:blipFill rotWithShape="1">
          <a:blip r:embed="rId3">
            <a:alphaModFix/>
          </a:blip>
          <a:srcRect/>
          <a:stretch/>
        </p:blipFill>
        <p:spPr>
          <a:xfrm>
            <a:off x="551725" y="324130"/>
            <a:ext cx="3123594" cy="1119288"/>
          </a:xfrm>
          <a:prstGeom prst="rect">
            <a:avLst/>
          </a:prstGeom>
          <a:noFill/>
          <a:ln>
            <a:noFill/>
          </a:ln>
        </p:spPr>
      </p:pic>
      <p:cxnSp>
        <p:nvCxnSpPr>
          <p:cNvPr id="21" name="Google Shape;21;p24"/>
          <p:cNvCxnSpPr/>
          <p:nvPr/>
        </p:nvCxnSpPr>
        <p:spPr>
          <a:xfrm>
            <a:off x="424405" y="1562582"/>
            <a:ext cx="11343190" cy="0"/>
          </a:xfrm>
          <a:prstGeom prst="straightConnector1">
            <a:avLst/>
          </a:prstGeom>
          <a:noFill/>
          <a:ln w="31750" cap="rnd" cmpd="sng">
            <a:solidFill>
              <a:schemeClr val="accent3"/>
            </a:solidFill>
            <a:prstDash val="solid"/>
            <a:round/>
            <a:headEnd type="none" w="sm" len="sm"/>
            <a:tailEnd type="none" w="sm" len="sm"/>
          </a:ln>
        </p:spPr>
      </p:cxnSp>
      <p:pic>
        <p:nvPicPr>
          <p:cNvPr id="22" name="Google Shape;22;p24" descr="American Academy of Pediatrics logo"/>
          <p:cNvPicPr preferRelativeResize="0"/>
          <p:nvPr/>
        </p:nvPicPr>
        <p:blipFill rotWithShape="1">
          <a:blip r:embed="rId4">
            <a:alphaModFix/>
          </a:blip>
          <a:srcRect/>
          <a:stretch/>
        </p:blipFill>
        <p:spPr>
          <a:xfrm>
            <a:off x="8031419" y="294255"/>
            <a:ext cx="3493988" cy="1137889"/>
          </a:xfrm>
          <a:prstGeom prst="rect">
            <a:avLst/>
          </a:prstGeom>
          <a:noFill/>
          <a:ln>
            <a:noFill/>
          </a:ln>
        </p:spPr>
      </p:pic>
      <p:sp>
        <p:nvSpPr>
          <p:cNvPr id="23" name="Google Shape;23;p24"/>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5126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5">
  <p:cSld name="Custom Layout 5">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0" y="30"/>
            <a:ext cx="12192000" cy="6863897"/>
          </a:xfrm>
          <a:prstGeom prst="rect">
            <a:avLst/>
          </a:prstGeom>
          <a:noFill/>
          <a:ln>
            <a:noFill/>
          </a:ln>
        </p:spPr>
      </p:pic>
      <p:pic>
        <p:nvPicPr>
          <p:cNvPr id="17" name="Google Shape;17;p3"/>
          <p:cNvPicPr preferRelativeResize="0"/>
          <p:nvPr/>
        </p:nvPicPr>
        <p:blipFill>
          <a:blip r:embed="rId3">
            <a:alphaModFix/>
          </a:blip>
          <a:stretch>
            <a:fillRect/>
          </a:stretch>
        </p:blipFill>
        <p:spPr>
          <a:xfrm>
            <a:off x="1314318" y="936909"/>
            <a:ext cx="9770383" cy="4990151"/>
          </a:xfrm>
          <a:prstGeom prst="rect">
            <a:avLst/>
          </a:prstGeom>
          <a:noFill/>
          <a:ln>
            <a:noFill/>
          </a:ln>
        </p:spPr>
      </p:pic>
      <p:pic>
        <p:nvPicPr>
          <p:cNvPr id="18" name="Google Shape;18;p3"/>
          <p:cNvPicPr preferRelativeResize="0"/>
          <p:nvPr/>
        </p:nvPicPr>
        <p:blipFill>
          <a:blip r:embed="rId4">
            <a:alphaModFix/>
          </a:blip>
          <a:stretch>
            <a:fillRect/>
          </a:stretch>
        </p:blipFill>
        <p:spPr>
          <a:xfrm>
            <a:off x="499291" y="1783667"/>
            <a:ext cx="2719552" cy="6858001"/>
          </a:xfrm>
          <a:prstGeom prst="rect">
            <a:avLst/>
          </a:prstGeom>
          <a:noFill/>
          <a:ln>
            <a:noFill/>
          </a:ln>
        </p:spPr>
      </p:pic>
      <p:sp>
        <p:nvSpPr>
          <p:cNvPr id="19" name="Google Shape;19;p3"/>
          <p:cNvSpPr txBox="1">
            <a:spLocks noGrp="1"/>
          </p:cNvSpPr>
          <p:nvPr>
            <p:ph type="title"/>
          </p:nvPr>
        </p:nvSpPr>
        <p:spPr>
          <a:xfrm>
            <a:off x="3458900" y="1783667"/>
            <a:ext cx="6043400" cy="1835200"/>
          </a:xfrm>
          <a:prstGeom prst="rect">
            <a:avLst/>
          </a:prstGeom>
        </p:spPr>
        <p:txBody>
          <a:bodyPr spcFirstLastPara="1" wrap="square" lIns="0" tIns="0" rIns="0" bIns="0" anchor="t" anchorCtr="0">
            <a:noAutofit/>
          </a:bodyPr>
          <a:lstStyle>
            <a:lvl1pPr lvl="0">
              <a:spcBef>
                <a:spcPts val="0"/>
              </a:spcBef>
              <a:spcAft>
                <a:spcPts val="0"/>
              </a:spcAft>
              <a:buClr>
                <a:srgbClr val="E6F9B4"/>
              </a:buClr>
              <a:buSzPts val="9600"/>
              <a:buNone/>
              <a:defRPr sz="6400">
                <a:solidFill>
                  <a:srgbClr val="E6F9B4"/>
                </a:solidFill>
              </a:defRPr>
            </a:lvl1pPr>
            <a:lvl2pPr lvl="1">
              <a:spcBef>
                <a:spcPts val="0"/>
              </a:spcBef>
              <a:spcAft>
                <a:spcPts val="0"/>
              </a:spcAft>
              <a:buSzPts val="9600"/>
              <a:buNone/>
              <a:defRPr sz="6400"/>
            </a:lvl2pPr>
            <a:lvl3pPr lvl="2">
              <a:spcBef>
                <a:spcPts val="0"/>
              </a:spcBef>
              <a:spcAft>
                <a:spcPts val="0"/>
              </a:spcAft>
              <a:buSzPts val="9600"/>
              <a:buNone/>
              <a:defRPr sz="6400"/>
            </a:lvl3pPr>
            <a:lvl4pPr lvl="3">
              <a:spcBef>
                <a:spcPts val="0"/>
              </a:spcBef>
              <a:spcAft>
                <a:spcPts val="0"/>
              </a:spcAft>
              <a:buSzPts val="9600"/>
              <a:buNone/>
              <a:defRPr sz="6400"/>
            </a:lvl4pPr>
            <a:lvl5pPr lvl="4">
              <a:spcBef>
                <a:spcPts val="0"/>
              </a:spcBef>
              <a:spcAft>
                <a:spcPts val="0"/>
              </a:spcAft>
              <a:buSzPts val="9600"/>
              <a:buNone/>
              <a:defRPr sz="6400"/>
            </a:lvl5pPr>
            <a:lvl6pPr lvl="5">
              <a:spcBef>
                <a:spcPts val="0"/>
              </a:spcBef>
              <a:spcAft>
                <a:spcPts val="0"/>
              </a:spcAft>
              <a:buSzPts val="9600"/>
              <a:buNone/>
              <a:defRPr sz="6400"/>
            </a:lvl6pPr>
            <a:lvl7pPr lvl="6">
              <a:spcBef>
                <a:spcPts val="0"/>
              </a:spcBef>
              <a:spcAft>
                <a:spcPts val="0"/>
              </a:spcAft>
              <a:buSzPts val="9600"/>
              <a:buNone/>
              <a:defRPr sz="6400"/>
            </a:lvl7pPr>
            <a:lvl8pPr lvl="7">
              <a:spcBef>
                <a:spcPts val="0"/>
              </a:spcBef>
              <a:spcAft>
                <a:spcPts val="0"/>
              </a:spcAft>
              <a:buSzPts val="9600"/>
              <a:buNone/>
              <a:defRPr sz="6400"/>
            </a:lvl8pPr>
            <a:lvl9pPr lvl="8">
              <a:spcBef>
                <a:spcPts val="0"/>
              </a:spcBef>
              <a:spcAft>
                <a:spcPts val="0"/>
              </a:spcAft>
              <a:buSzPts val="9600"/>
              <a:buNone/>
              <a:defRPr sz="6400"/>
            </a:lvl9pPr>
          </a:lstStyle>
          <a:p>
            <a:endParaRPr/>
          </a:p>
        </p:txBody>
      </p:sp>
      <p:sp>
        <p:nvSpPr>
          <p:cNvPr id="20" name="Google Shape;20;p3"/>
          <p:cNvSpPr txBox="1">
            <a:spLocks noGrp="1"/>
          </p:cNvSpPr>
          <p:nvPr>
            <p:ph type="body" idx="1"/>
          </p:nvPr>
        </p:nvSpPr>
        <p:spPr>
          <a:xfrm>
            <a:off x="3673917" y="3800367"/>
            <a:ext cx="5556200" cy="975200"/>
          </a:xfrm>
          <a:prstGeom prst="rect">
            <a:avLst/>
          </a:prstGeom>
        </p:spPr>
        <p:txBody>
          <a:bodyPr spcFirstLastPara="1" wrap="square" lIns="0" tIns="0" rIns="0" bIns="0" anchor="t" anchorCtr="0">
            <a:noAutofit/>
          </a:bodyPr>
          <a:lstStyle>
            <a:lvl1pPr marL="304815" lvl="0" indent="-241312" algn="ctr">
              <a:spcBef>
                <a:spcPts val="427"/>
              </a:spcBef>
              <a:spcAft>
                <a:spcPts val="0"/>
              </a:spcAft>
              <a:buClr>
                <a:schemeClr val="lt1"/>
              </a:buClr>
              <a:buSzPts val="2100"/>
              <a:buChar char="•"/>
              <a:defRPr>
                <a:solidFill>
                  <a:schemeClr val="lt1"/>
                </a:solidFill>
              </a:defRPr>
            </a:lvl1pPr>
            <a:lvl2pPr marL="609630" lvl="1" indent="-241312" algn="ctr">
              <a:spcBef>
                <a:spcPts val="373"/>
              </a:spcBef>
              <a:spcAft>
                <a:spcPts val="0"/>
              </a:spcAft>
              <a:buClr>
                <a:schemeClr val="lt1"/>
              </a:buClr>
              <a:buSzPts val="2100"/>
              <a:buChar char="–"/>
              <a:defRPr>
                <a:solidFill>
                  <a:schemeClr val="lt1"/>
                </a:solidFill>
              </a:defRPr>
            </a:lvl2pPr>
            <a:lvl3pPr marL="914446" lvl="2" indent="-241312" algn="ctr">
              <a:spcBef>
                <a:spcPts val="320"/>
              </a:spcBef>
              <a:spcAft>
                <a:spcPts val="0"/>
              </a:spcAft>
              <a:buClr>
                <a:schemeClr val="lt1"/>
              </a:buClr>
              <a:buSzPts val="2100"/>
              <a:buChar char="•"/>
              <a:defRPr>
                <a:solidFill>
                  <a:schemeClr val="lt1"/>
                </a:solidFill>
              </a:defRPr>
            </a:lvl3pPr>
            <a:lvl4pPr marL="1219261" lvl="3" indent="-241312" algn="ctr">
              <a:spcBef>
                <a:spcPts val="267"/>
              </a:spcBef>
              <a:spcAft>
                <a:spcPts val="0"/>
              </a:spcAft>
              <a:buClr>
                <a:schemeClr val="lt1"/>
              </a:buClr>
              <a:buSzPts val="2100"/>
              <a:buChar char="–"/>
              <a:defRPr>
                <a:solidFill>
                  <a:schemeClr val="lt1"/>
                </a:solidFill>
              </a:defRPr>
            </a:lvl4pPr>
            <a:lvl5pPr marL="1524076" lvl="4" indent="-241312" algn="ctr">
              <a:spcBef>
                <a:spcPts val="267"/>
              </a:spcBef>
              <a:spcAft>
                <a:spcPts val="0"/>
              </a:spcAft>
              <a:buClr>
                <a:schemeClr val="lt1"/>
              </a:buClr>
              <a:buSzPts val="2100"/>
              <a:buChar char="»"/>
              <a:defRPr>
                <a:solidFill>
                  <a:schemeClr val="lt1"/>
                </a:solidFill>
              </a:defRPr>
            </a:lvl5pPr>
            <a:lvl6pPr marL="1828891" lvl="5" indent="-241312" algn="ctr">
              <a:spcBef>
                <a:spcPts val="267"/>
              </a:spcBef>
              <a:spcAft>
                <a:spcPts val="0"/>
              </a:spcAft>
              <a:buClr>
                <a:schemeClr val="lt1"/>
              </a:buClr>
              <a:buSzPts val="2100"/>
              <a:buChar char="•"/>
              <a:defRPr>
                <a:solidFill>
                  <a:schemeClr val="lt1"/>
                </a:solidFill>
              </a:defRPr>
            </a:lvl6pPr>
            <a:lvl7pPr marL="2133707" lvl="6" indent="-241312" algn="ctr">
              <a:spcBef>
                <a:spcPts val="267"/>
              </a:spcBef>
              <a:spcAft>
                <a:spcPts val="0"/>
              </a:spcAft>
              <a:buClr>
                <a:schemeClr val="lt1"/>
              </a:buClr>
              <a:buSzPts val="2100"/>
              <a:buChar char="•"/>
              <a:defRPr>
                <a:solidFill>
                  <a:schemeClr val="lt1"/>
                </a:solidFill>
              </a:defRPr>
            </a:lvl7pPr>
            <a:lvl8pPr marL="2438522" lvl="7" indent="-241312" algn="ctr">
              <a:spcBef>
                <a:spcPts val="267"/>
              </a:spcBef>
              <a:spcAft>
                <a:spcPts val="0"/>
              </a:spcAft>
              <a:buClr>
                <a:schemeClr val="lt1"/>
              </a:buClr>
              <a:buSzPts val="2100"/>
              <a:buChar char="•"/>
              <a:defRPr>
                <a:solidFill>
                  <a:schemeClr val="lt1"/>
                </a:solidFill>
              </a:defRPr>
            </a:lvl8pPr>
            <a:lvl9pPr marL="2743337" lvl="8" indent="-241312" algn="ctr">
              <a:spcBef>
                <a:spcPts val="267"/>
              </a:spcBef>
              <a:spcAft>
                <a:spcPts val="0"/>
              </a:spcAft>
              <a:buClr>
                <a:schemeClr val="lt1"/>
              </a:buClr>
              <a:buSzPts val="2100"/>
              <a:buChar char="•"/>
              <a:defRPr>
                <a:solidFill>
                  <a:schemeClr val="lt1"/>
                </a:solidFill>
              </a:defRPr>
            </a:lvl9pPr>
          </a:lstStyle>
          <a:p>
            <a:endParaRPr/>
          </a:p>
        </p:txBody>
      </p:sp>
    </p:spTree>
    <p:extLst>
      <p:ext uri="{BB962C8B-B14F-4D97-AF65-F5344CB8AC3E}">
        <p14:creationId xmlns:p14="http://schemas.microsoft.com/office/powerpoint/2010/main" val="2281814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
        <p:cNvGrpSpPr/>
        <p:nvPr/>
      </p:nvGrpSpPr>
      <p:grpSpPr>
        <a:xfrm>
          <a:off x="0" y="0"/>
          <a:ext cx="0" cy="0"/>
          <a:chOff x="0" y="0"/>
          <a:chExt cx="0" cy="0"/>
        </a:xfrm>
      </p:grpSpPr>
      <p:sp>
        <p:nvSpPr>
          <p:cNvPr id="25" name="Google Shape;25;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 name="Google Shape;27;p25" descr="TEAMS logo: Enhancing School Health Services, from the American Academy of Pediatrics"/>
          <p:cNvPicPr preferRelativeResize="0"/>
          <p:nvPr/>
        </p:nvPicPr>
        <p:blipFill rotWithShape="1">
          <a:blip r:embed="rId2">
            <a:alphaModFix/>
          </a:blip>
          <a:srcRect/>
          <a:stretch/>
        </p:blipFill>
        <p:spPr>
          <a:xfrm>
            <a:off x="10350582" y="6372284"/>
            <a:ext cx="1698315" cy="375733"/>
          </a:xfrm>
          <a:prstGeom prst="rect">
            <a:avLst/>
          </a:prstGeom>
          <a:noFill/>
          <a:ln>
            <a:noFill/>
          </a:ln>
        </p:spPr>
      </p:pic>
      <p:sp>
        <p:nvSpPr>
          <p:cNvPr id="28" name="Google Shape;28;p25"/>
          <p:cNvSpPr/>
          <p:nvPr/>
        </p:nvSpPr>
        <p:spPr>
          <a:xfrm>
            <a:off x="0" y="6448425"/>
            <a:ext cx="9954588" cy="232716"/>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29" name="Google Shape;29;p25"/>
          <p:cNvSpPr/>
          <p:nvPr/>
        </p:nvSpPr>
        <p:spPr>
          <a:xfrm>
            <a:off x="9932400" y="6448425"/>
            <a:ext cx="91440" cy="232716"/>
          </a:xfrm>
          <a:prstGeom prst="parallelogram">
            <a:avLst>
              <a:gd name="adj" fmla="val 25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 name="Google Shape;30;p25"/>
          <p:cNvSpPr/>
          <p:nvPr/>
        </p:nvSpPr>
        <p:spPr>
          <a:xfrm>
            <a:off x="10001242" y="6448425"/>
            <a:ext cx="91440" cy="232716"/>
          </a:xfrm>
          <a:prstGeom prst="parallelogram">
            <a:avLst>
              <a:gd name="adj" fmla="val 25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31;p25"/>
          <p:cNvSpPr/>
          <p:nvPr/>
        </p:nvSpPr>
        <p:spPr>
          <a:xfrm>
            <a:off x="10070494" y="6448425"/>
            <a:ext cx="91440" cy="232716"/>
          </a:xfrm>
          <a:prstGeom prst="parallelogram">
            <a:avLst>
              <a:gd name="adj"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 name="Google Shape;32;p25"/>
          <p:cNvSpPr/>
          <p:nvPr/>
        </p:nvSpPr>
        <p:spPr>
          <a:xfrm>
            <a:off x="10139336" y="6448425"/>
            <a:ext cx="91440" cy="232716"/>
          </a:xfrm>
          <a:prstGeom prst="parallelogram">
            <a:avLst>
              <a:gd name="adj" fmla="val 25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Google Shape;33;p25"/>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26006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5" name="Google Shape;35;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6" name="Google Shape;36;p26" descr="TEAMS logo: Enhancing School Health Services, from the American Academy of Pediatrics"/>
          <p:cNvPicPr preferRelativeResize="0"/>
          <p:nvPr/>
        </p:nvPicPr>
        <p:blipFill rotWithShape="1">
          <a:blip r:embed="rId2">
            <a:alphaModFix/>
          </a:blip>
          <a:srcRect/>
          <a:stretch/>
        </p:blipFill>
        <p:spPr>
          <a:xfrm>
            <a:off x="10350582" y="6372284"/>
            <a:ext cx="1698315" cy="375733"/>
          </a:xfrm>
          <a:prstGeom prst="rect">
            <a:avLst/>
          </a:prstGeom>
          <a:noFill/>
          <a:ln>
            <a:noFill/>
          </a:ln>
        </p:spPr>
      </p:pic>
      <p:sp>
        <p:nvSpPr>
          <p:cNvPr id="37" name="Google Shape;37;p26"/>
          <p:cNvSpPr/>
          <p:nvPr/>
        </p:nvSpPr>
        <p:spPr>
          <a:xfrm>
            <a:off x="0" y="6448425"/>
            <a:ext cx="9954588" cy="232716"/>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38" name="Google Shape;38;p26"/>
          <p:cNvSpPr/>
          <p:nvPr/>
        </p:nvSpPr>
        <p:spPr>
          <a:xfrm>
            <a:off x="9932400" y="6448425"/>
            <a:ext cx="91440" cy="232716"/>
          </a:xfrm>
          <a:prstGeom prst="parallelogram">
            <a:avLst>
              <a:gd name="adj" fmla="val 25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 name="Google Shape;39;p26"/>
          <p:cNvSpPr/>
          <p:nvPr/>
        </p:nvSpPr>
        <p:spPr>
          <a:xfrm>
            <a:off x="10001242" y="6448425"/>
            <a:ext cx="91440" cy="232716"/>
          </a:xfrm>
          <a:prstGeom prst="parallelogram">
            <a:avLst>
              <a:gd name="adj" fmla="val 25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 name="Google Shape;40;p26"/>
          <p:cNvSpPr/>
          <p:nvPr/>
        </p:nvSpPr>
        <p:spPr>
          <a:xfrm>
            <a:off x="10070494" y="6448425"/>
            <a:ext cx="91440" cy="232716"/>
          </a:xfrm>
          <a:prstGeom prst="parallelogram">
            <a:avLst>
              <a:gd name="adj"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26"/>
          <p:cNvSpPr/>
          <p:nvPr/>
        </p:nvSpPr>
        <p:spPr>
          <a:xfrm>
            <a:off x="10139336" y="6448425"/>
            <a:ext cx="91440" cy="232716"/>
          </a:xfrm>
          <a:prstGeom prst="parallelogram">
            <a:avLst>
              <a:gd name="adj" fmla="val 25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26"/>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01248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large photo">
  <p:cSld name="Content with large photo">
    <p:spTree>
      <p:nvGrpSpPr>
        <p:cNvPr id="1" name="Shape 43"/>
        <p:cNvGrpSpPr/>
        <p:nvPr/>
      </p:nvGrpSpPr>
      <p:grpSpPr>
        <a:xfrm>
          <a:off x="0" y="0"/>
          <a:ext cx="0" cy="0"/>
          <a:chOff x="0" y="0"/>
          <a:chExt cx="0" cy="0"/>
        </a:xfrm>
      </p:grpSpPr>
      <p:sp>
        <p:nvSpPr>
          <p:cNvPr id="44" name="Google Shape;44;p28"/>
          <p:cNvSpPr>
            <a:spLocks noGrp="1"/>
          </p:cNvSpPr>
          <p:nvPr>
            <p:ph type="pic" idx="2"/>
          </p:nvPr>
        </p:nvSpPr>
        <p:spPr>
          <a:xfrm>
            <a:off x="5181600" y="0"/>
            <a:ext cx="7010400" cy="6210299"/>
          </a:xfrm>
          <a:prstGeom prst="rect">
            <a:avLst/>
          </a:prstGeom>
          <a:noFill/>
          <a:ln>
            <a:noFill/>
          </a:ln>
        </p:spPr>
      </p:sp>
      <p:pic>
        <p:nvPicPr>
          <p:cNvPr id="45" name="Google Shape;45;p28" descr="TEAMS logo: Enhancing School Health Services, from the American Academy of Pediatrics"/>
          <p:cNvPicPr preferRelativeResize="0"/>
          <p:nvPr/>
        </p:nvPicPr>
        <p:blipFill rotWithShape="1">
          <a:blip r:embed="rId2">
            <a:alphaModFix/>
          </a:blip>
          <a:srcRect/>
          <a:stretch/>
        </p:blipFill>
        <p:spPr>
          <a:xfrm>
            <a:off x="10350582" y="6372284"/>
            <a:ext cx="1698315" cy="375733"/>
          </a:xfrm>
          <a:prstGeom prst="rect">
            <a:avLst/>
          </a:prstGeom>
          <a:noFill/>
          <a:ln>
            <a:noFill/>
          </a:ln>
        </p:spPr>
      </p:pic>
      <p:sp>
        <p:nvSpPr>
          <p:cNvPr id="46" name="Google Shape;46;p28"/>
          <p:cNvSpPr/>
          <p:nvPr/>
        </p:nvSpPr>
        <p:spPr>
          <a:xfrm>
            <a:off x="0" y="6448425"/>
            <a:ext cx="9954588" cy="232716"/>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47" name="Google Shape;47;p28"/>
          <p:cNvSpPr/>
          <p:nvPr/>
        </p:nvSpPr>
        <p:spPr>
          <a:xfrm>
            <a:off x="9932400" y="6448425"/>
            <a:ext cx="91440" cy="232716"/>
          </a:xfrm>
          <a:prstGeom prst="parallelogram">
            <a:avLst>
              <a:gd name="adj" fmla="val 25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28"/>
          <p:cNvSpPr/>
          <p:nvPr/>
        </p:nvSpPr>
        <p:spPr>
          <a:xfrm>
            <a:off x="10001242" y="6448425"/>
            <a:ext cx="91440" cy="232716"/>
          </a:xfrm>
          <a:prstGeom prst="parallelogram">
            <a:avLst>
              <a:gd name="adj" fmla="val 25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 name="Google Shape;49;p28"/>
          <p:cNvSpPr/>
          <p:nvPr/>
        </p:nvSpPr>
        <p:spPr>
          <a:xfrm>
            <a:off x="10070494" y="6448425"/>
            <a:ext cx="91440" cy="232716"/>
          </a:xfrm>
          <a:prstGeom prst="parallelogram">
            <a:avLst>
              <a:gd name="adj"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 name="Google Shape;50;p28"/>
          <p:cNvSpPr/>
          <p:nvPr/>
        </p:nvSpPr>
        <p:spPr>
          <a:xfrm>
            <a:off x="10139336" y="6448425"/>
            <a:ext cx="91440" cy="232716"/>
          </a:xfrm>
          <a:prstGeom prst="parallelogram">
            <a:avLst>
              <a:gd name="adj" fmla="val 25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 name="Google Shape;51;p28"/>
          <p:cNvSpPr txBox="1">
            <a:spLocks noGrp="1"/>
          </p:cNvSpPr>
          <p:nvPr>
            <p:ph type="title"/>
          </p:nvPr>
        </p:nvSpPr>
        <p:spPr>
          <a:xfrm>
            <a:off x="254000" y="365125"/>
            <a:ext cx="4762500" cy="1460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8"/>
          <p:cNvSpPr txBox="1">
            <a:spLocks noGrp="1"/>
          </p:cNvSpPr>
          <p:nvPr>
            <p:ph type="body" idx="1"/>
          </p:nvPr>
        </p:nvSpPr>
        <p:spPr>
          <a:xfrm>
            <a:off x="254000" y="1825625"/>
            <a:ext cx="47625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8"/>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31455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with logo footer">
  <p:cSld name="Blank with logo footer">
    <p:spTree>
      <p:nvGrpSpPr>
        <p:cNvPr id="1" name="Shape 54"/>
        <p:cNvGrpSpPr/>
        <p:nvPr/>
      </p:nvGrpSpPr>
      <p:grpSpPr>
        <a:xfrm>
          <a:off x="0" y="0"/>
          <a:ext cx="0" cy="0"/>
          <a:chOff x="0" y="0"/>
          <a:chExt cx="0" cy="0"/>
        </a:xfrm>
      </p:grpSpPr>
      <p:pic>
        <p:nvPicPr>
          <p:cNvPr id="55" name="Google Shape;55;p27" descr="TEAMS logo: Enhancing School Health Services, from the American Academy of Pediatrics"/>
          <p:cNvPicPr preferRelativeResize="0"/>
          <p:nvPr/>
        </p:nvPicPr>
        <p:blipFill rotWithShape="1">
          <a:blip r:embed="rId2">
            <a:alphaModFix/>
          </a:blip>
          <a:srcRect/>
          <a:stretch/>
        </p:blipFill>
        <p:spPr>
          <a:xfrm>
            <a:off x="10350582" y="6372284"/>
            <a:ext cx="1698315" cy="375733"/>
          </a:xfrm>
          <a:prstGeom prst="rect">
            <a:avLst/>
          </a:prstGeom>
          <a:noFill/>
          <a:ln>
            <a:noFill/>
          </a:ln>
        </p:spPr>
      </p:pic>
      <p:sp>
        <p:nvSpPr>
          <p:cNvPr id="56" name="Google Shape;56;p27"/>
          <p:cNvSpPr/>
          <p:nvPr/>
        </p:nvSpPr>
        <p:spPr>
          <a:xfrm>
            <a:off x="0" y="6448425"/>
            <a:ext cx="9954588" cy="232716"/>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57" name="Google Shape;57;p27"/>
          <p:cNvSpPr/>
          <p:nvPr/>
        </p:nvSpPr>
        <p:spPr>
          <a:xfrm>
            <a:off x="9932400" y="6448425"/>
            <a:ext cx="91440" cy="232716"/>
          </a:xfrm>
          <a:prstGeom prst="parallelogram">
            <a:avLst>
              <a:gd name="adj" fmla="val 25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27"/>
          <p:cNvSpPr/>
          <p:nvPr/>
        </p:nvSpPr>
        <p:spPr>
          <a:xfrm>
            <a:off x="10001242" y="6448425"/>
            <a:ext cx="91440" cy="232716"/>
          </a:xfrm>
          <a:prstGeom prst="parallelogram">
            <a:avLst>
              <a:gd name="adj" fmla="val 25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 name="Google Shape;59;p27"/>
          <p:cNvSpPr/>
          <p:nvPr/>
        </p:nvSpPr>
        <p:spPr>
          <a:xfrm>
            <a:off x="10070494" y="6448425"/>
            <a:ext cx="91440" cy="232716"/>
          </a:xfrm>
          <a:prstGeom prst="parallelogram">
            <a:avLst>
              <a:gd name="adj"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 name="Google Shape;60;p27"/>
          <p:cNvSpPr/>
          <p:nvPr/>
        </p:nvSpPr>
        <p:spPr>
          <a:xfrm>
            <a:off x="10139336" y="6448425"/>
            <a:ext cx="91440" cy="232716"/>
          </a:xfrm>
          <a:prstGeom prst="parallelogram">
            <a:avLst>
              <a:gd name="adj" fmla="val 25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 name="Google Shape;61;p27"/>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99367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2"/>
        <p:cNvGrpSpPr/>
        <p:nvPr/>
      </p:nvGrpSpPr>
      <p:grpSpPr>
        <a:xfrm>
          <a:off x="0" y="0"/>
          <a:ext cx="0" cy="0"/>
          <a:chOff x="0" y="0"/>
          <a:chExt cx="0" cy="0"/>
        </a:xfrm>
      </p:grpSpPr>
      <p:sp>
        <p:nvSpPr>
          <p:cNvPr id="63" name="Google Shape;63;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1"/>
              </a:buClr>
              <a:buSzPts val="3000"/>
              <a:buNone/>
              <a:defRPr sz="3000" b="1">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 name="Google Shape;65;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Font typeface="Arial"/>
              <a:buChar char="•"/>
              <a:defRPr>
                <a:solidFill>
                  <a:schemeClr val="dk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1"/>
              </a:buClr>
              <a:buSzPts val="3000"/>
              <a:buNone/>
              <a:defRPr sz="3000" b="1">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a:solidFill>
                  <a:schemeClr val="dk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8" name="Google Shape;68;p29" descr="TEAMS logo: Enhancing School Health Services, from the American Academy of Pediatrics"/>
          <p:cNvPicPr preferRelativeResize="0"/>
          <p:nvPr/>
        </p:nvPicPr>
        <p:blipFill rotWithShape="1">
          <a:blip r:embed="rId2">
            <a:alphaModFix/>
          </a:blip>
          <a:srcRect/>
          <a:stretch/>
        </p:blipFill>
        <p:spPr>
          <a:xfrm>
            <a:off x="10350582" y="6372284"/>
            <a:ext cx="1698315" cy="375733"/>
          </a:xfrm>
          <a:prstGeom prst="rect">
            <a:avLst/>
          </a:prstGeom>
          <a:noFill/>
          <a:ln>
            <a:noFill/>
          </a:ln>
        </p:spPr>
      </p:pic>
      <p:sp>
        <p:nvSpPr>
          <p:cNvPr id="69" name="Google Shape;69;p29"/>
          <p:cNvSpPr/>
          <p:nvPr/>
        </p:nvSpPr>
        <p:spPr>
          <a:xfrm>
            <a:off x="0" y="6448425"/>
            <a:ext cx="9954588" cy="232716"/>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70" name="Google Shape;70;p29"/>
          <p:cNvSpPr/>
          <p:nvPr/>
        </p:nvSpPr>
        <p:spPr>
          <a:xfrm>
            <a:off x="9932400" y="6448425"/>
            <a:ext cx="91440" cy="232716"/>
          </a:xfrm>
          <a:prstGeom prst="parallelogram">
            <a:avLst>
              <a:gd name="adj" fmla="val 25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p29"/>
          <p:cNvSpPr/>
          <p:nvPr/>
        </p:nvSpPr>
        <p:spPr>
          <a:xfrm>
            <a:off x="10001242" y="6448425"/>
            <a:ext cx="91440" cy="232716"/>
          </a:xfrm>
          <a:prstGeom prst="parallelogram">
            <a:avLst>
              <a:gd name="adj" fmla="val 25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p29"/>
          <p:cNvSpPr/>
          <p:nvPr/>
        </p:nvSpPr>
        <p:spPr>
          <a:xfrm>
            <a:off x="10070494" y="6448425"/>
            <a:ext cx="91440" cy="232716"/>
          </a:xfrm>
          <a:prstGeom prst="parallelogram">
            <a:avLst>
              <a:gd name="adj"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 name="Google Shape;73;p29"/>
          <p:cNvSpPr/>
          <p:nvPr/>
        </p:nvSpPr>
        <p:spPr>
          <a:xfrm>
            <a:off x="10139336" y="6448425"/>
            <a:ext cx="91440" cy="232716"/>
          </a:xfrm>
          <a:prstGeom prst="parallelogram">
            <a:avLst>
              <a:gd name="adj" fmla="val 25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 name="Google Shape;74;p29"/>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47333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sp>
        <p:nvSpPr>
          <p:cNvPr id="76" name="Google Shape;76;p30"/>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65103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7"/>
        <p:cNvGrpSpPr/>
        <p:nvPr/>
      </p:nvGrpSpPr>
      <p:grpSpPr>
        <a:xfrm>
          <a:off x="0" y="0"/>
          <a:ext cx="0" cy="0"/>
          <a:chOff x="0" y="0"/>
          <a:chExt cx="0" cy="0"/>
        </a:xfrm>
      </p:grpSpPr>
      <p:sp>
        <p:nvSpPr>
          <p:cNvPr id="78" name="Google Shape;78;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0" name="Google Shape;80;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81" name="Google Shape;81;p31" descr="TEAMS logo: Enhancing School Health Services, from the American Academy of Pediatrics"/>
          <p:cNvPicPr preferRelativeResize="0"/>
          <p:nvPr/>
        </p:nvPicPr>
        <p:blipFill rotWithShape="1">
          <a:blip r:embed="rId2">
            <a:alphaModFix/>
          </a:blip>
          <a:srcRect/>
          <a:stretch/>
        </p:blipFill>
        <p:spPr>
          <a:xfrm>
            <a:off x="10350582" y="6372284"/>
            <a:ext cx="1698315" cy="375733"/>
          </a:xfrm>
          <a:prstGeom prst="rect">
            <a:avLst/>
          </a:prstGeom>
          <a:noFill/>
          <a:ln>
            <a:noFill/>
          </a:ln>
        </p:spPr>
      </p:pic>
      <p:sp>
        <p:nvSpPr>
          <p:cNvPr id="82" name="Google Shape;82;p31"/>
          <p:cNvSpPr/>
          <p:nvPr/>
        </p:nvSpPr>
        <p:spPr>
          <a:xfrm>
            <a:off x="0" y="6448425"/>
            <a:ext cx="9954588" cy="232716"/>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83" name="Google Shape;83;p31"/>
          <p:cNvSpPr/>
          <p:nvPr/>
        </p:nvSpPr>
        <p:spPr>
          <a:xfrm>
            <a:off x="9932400" y="6448425"/>
            <a:ext cx="91440" cy="232716"/>
          </a:xfrm>
          <a:prstGeom prst="parallelogram">
            <a:avLst>
              <a:gd name="adj" fmla="val 25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 name="Google Shape;84;p31"/>
          <p:cNvSpPr/>
          <p:nvPr/>
        </p:nvSpPr>
        <p:spPr>
          <a:xfrm>
            <a:off x="10001242" y="6448425"/>
            <a:ext cx="91440" cy="232716"/>
          </a:xfrm>
          <a:prstGeom prst="parallelogram">
            <a:avLst>
              <a:gd name="adj" fmla="val 25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31"/>
          <p:cNvSpPr/>
          <p:nvPr/>
        </p:nvSpPr>
        <p:spPr>
          <a:xfrm>
            <a:off x="10070494" y="6448425"/>
            <a:ext cx="91440" cy="232716"/>
          </a:xfrm>
          <a:prstGeom prst="parallelogram">
            <a:avLst>
              <a:gd name="adj"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 name="Google Shape;86;p31"/>
          <p:cNvSpPr/>
          <p:nvPr/>
        </p:nvSpPr>
        <p:spPr>
          <a:xfrm>
            <a:off x="10139336" y="6448425"/>
            <a:ext cx="91440" cy="232716"/>
          </a:xfrm>
          <a:prstGeom prst="parallelogram">
            <a:avLst>
              <a:gd name="adj" fmla="val 25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 name="Google Shape;87;p31"/>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76874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8"/>
        <p:cNvGrpSpPr/>
        <p:nvPr/>
      </p:nvGrpSpPr>
      <p:grpSpPr>
        <a:xfrm>
          <a:off x="0" y="0"/>
          <a:ext cx="0" cy="0"/>
          <a:chOff x="0" y="0"/>
          <a:chExt cx="0" cy="0"/>
        </a:xfrm>
      </p:grpSpPr>
      <p:sp>
        <p:nvSpPr>
          <p:cNvPr id="89" name="Google Shape;89;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2"/>
          <p:cNvSpPr>
            <a:spLocks noGrp="1"/>
          </p:cNvSpPr>
          <p:nvPr>
            <p:ph type="pic" idx="2"/>
          </p:nvPr>
        </p:nvSpPr>
        <p:spPr>
          <a:xfrm>
            <a:off x="5181600" y="457201"/>
            <a:ext cx="6867297" cy="5411788"/>
          </a:xfrm>
          <a:prstGeom prst="rect">
            <a:avLst/>
          </a:prstGeom>
          <a:noFill/>
          <a:ln>
            <a:noFill/>
          </a:ln>
        </p:spPr>
      </p:sp>
      <p:sp>
        <p:nvSpPr>
          <p:cNvPr id="91" name="Google Shape;91;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92" name="Google Shape;92;p32" descr="TEAMS logo: Enhancing School Health Services, from the American Academy of Pediatrics"/>
          <p:cNvPicPr preferRelativeResize="0"/>
          <p:nvPr/>
        </p:nvPicPr>
        <p:blipFill rotWithShape="1">
          <a:blip r:embed="rId2">
            <a:alphaModFix/>
          </a:blip>
          <a:srcRect/>
          <a:stretch/>
        </p:blipFill>
        <p:spPr>
          <a:xfrm>
            <a:off x="10350582" y="6372284"/>
            <a:ext cx="1698315" cy="375733"/>
          </a:xfrm>
          <a:prstGeom prst="rect">
            <a:avLst/>
          </a:prstGeom>
          <a:noFill/>
          <a:ln>
            <a:noFill/>
          </a:ln>
        </p:spPr>
      </p:pic>
      <p:sp>
        <p:nvSpPr>
          <p:cNvPr id="93" name="Google Shape;93;p32"/>
          <p:cNvSpPr/>
          <p:nvPr/>
        </p:nvSpPr>
        <p:spPr>
          <a:xfrm>
            <a:off x="0" y="6448425"/>
            <a:ext cx="9954588" cy="232716"/>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94" name="Google Shape;94;p32"/>
          <p:cNvSpPr/>
          <p:nvPr/>
        </p:nvSpPr>
        <p:spPr>
          <a:xfrm>
            <a:off x="9932400" y="6448425"/>
            <a:ext cx="91440" cy="232716"/>
          </a:xfrm>
          <a:prstGeom prst="parallelogram">
            <a:avLst>
              <a:gd name="adj" fmla="val 25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32"/>
          <p:cNvSpPr/>
          <p:nvPr/>
        </p:nvSpPr>
        <p:spPr>
          <a:xfrm>
            <a:off x="10001242" y="6448425"/>
            <a:ext cx="91440" cy="232716"/>
          </a:xfrm>
          <a:prstGeom prst="parallelogram">
            <a:avLst>
              <a:gd name="adj" fmla="val 25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32"/>
          <p:cNvSpPr/>
          <p:nvPr/>
        </p:nvSpPr>
        <p:spPr>
          <a:xfrm>
            <a:off x="10070494" y="6448425"/>
            <a:ext cx="91440" cy="232716"/>
          </a:xfrm>
          <a:prstGeom prst="parallelogram">
            <a:avLst>
              <a:gd name="adj"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32"/>
          <p:cNvSpPr/>
          <p:nvPr/>
        </p:nvSpPr>
        <p:spPr>
          <a:xfrm>
            <a:off x="10139336" y="6448425"/>
            <a:ext cx="91440" cy="232716"/>
          </a:xfrm>
          <a:prstGeom prst="parallelogram">
            <a:avLst>
              <a:gd name="adj" fmla="val 25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p32"/>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43295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241"/>
        <p:cNvGrpSpPr/>
        <p:nvPr/>
      </p:nvGrpSpPr>
      <p:grpSpPr>
        <a:xfrm>
          <a:off x="0" y="0"/>
          <a:ext cx="0" cy="0"/>
          <a:chOff x="0" y="0"/>
          <a:chExt cx="0" cy="0"/>
        </a:xfrm>
      </p:grpSpPr>
      <p:pic>
        <p:nvPicPr>
          <p:cNvPr id="242" name="Google Shape;242;p4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43" name="Google Shape;243;p40"/>
          <p:cNvSpPr/>
          <p:nvPr/>
        </p:nvSpPr>
        <p:spPr>
          <a:xfrm>
            <a:off x="0" y="0"/>
            <a:ext cx="12192000" cy="6858000"/>
          </a:xfrm>
          <a:prstGeom prst="rect">
            <a:avLst/>
          </a:prstGeom>
          <a:solidFill>
            <a:schemeClr val="dk2">
              <a:alpha val="8078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4" name="Google Shape;244;p40"/>
          <p:cNvSpPr txBox="1">
            <a:spLocks noGrp="1"/>
          </p:cNvSpPr>
          <p:nvPr>
            <p:ph type="ctrTitle"/>
          </p:nvPr>
        </p:nvSpPr>
        <p:spPr>
          <a:xfrm>
            <a:off x="551725" y="2344738"/>
            <a:ext cx="10116300" cy="15081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6000"/>
              <a:buFont typeface="Calibri"/>
              <a:buNone/>
              <a:defRPr sz="6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5" name="Google Shape;245;p40"/>
          <p:cNvSpPr txBox="1">
            <a:spLocks noGrp="1"/>
          </p:cNvSpPr>
          <p:nvPr>
            <p:ph type="subTitle" idx="1"/>
          </p:nvPr>
        </p:nvSpPr>
        <p:spPr>
          <a:xfrm>
            <a:off x="551725" y="4037538"/>
            <a:ext cx="10116300" cy="165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000"/>
              </a:spcBef>
              <a:spcAft>
                <a:spcPts val="0"/>
              </a:spcAft>
              <a:buClr>
                <a:schemeClr val="lt1"/>
              </a:buClr>
              <a:buSzPts val="2400"/>
              <a:buNone/>
              <a:defRPr sz="2400">
                <a:solidFill>
                  <a:schemeClr val="lt1"/>
                </a:solidFil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pic>
        <p:nvPicPr>
          <p:cNvPr id="246" name="Google Shape;246;p40" descr="TEAMS logo: Enhancing School Health Services, from the American Academy of Pediatrics"/>
          <p:cNvPicPr preferRelativeResize="0"/>
          <p:nvPr/>
        </p:nvPicPr>
        <p:blipFill rotWithShape="1">
          <a:blip r:embed="rId3">
            <a:alphaModFix/>
          </a:blip>
          <a:srcRect/>
          <a:stretch/>
        </p:blipFill>
        <p:spPr>
          <a:xfrm>
            <a:off x="551725" y="324130"/>
            <a:ext cx="3123594" cy="1119288"/>
          </a:xfrm>
          <a:prstGeom prst="rect">
            <a:avLst/>
          </a:prstGeom>
          <a:noFill/>
          <a:ln>
            <a:noFill/>
          </a:ln>
        </p:spPr>
      </p:pic>
      <p:cxnSp>
        <p:nvCxnSpPr>
          <p:cNvPr id="247" name="Google Shape;247;p40"/>
          <p:cNvCxnSpPr/>
          <p:nvPr/>
        </p:nvCxnSpPr>
        <p:spPr>
          <a:xfrm>
            <a:off x="424405" y="1562582"/>
            <a:ext cx="11343300" cy="0"/>
          </a:xfrm>
          <a:prstGeom prst="straightConnector1">
            <a:avLst/>
          </a:prstGeom>
          <a:noFill/>
          <a:ln w="31750" cap="rnd" cmpd="sng">
            <a:solidFill>
              <a:schemeClr val="accent3"/>
            </a:solidFill>
            <a:prstDash val="solid"/>
            <a:round/>
            <a:headEnd type="none" w="sm" len="sm"/>
            <a:tailEnd type="none" w="sm" len="sm"/>
          </a:ln>
        </p:spPr>
      </p:cxnSp>
      <p:pic>
        <p:nvPicPr>
          <p:cNvPr id="248" name="Google Shape;248;p40" descr="American Academy of Pediatrics logo"/>
          <p:cNvPicPr preferRelativeResize="0"/>
          <p:nvPr/>
        </p:nvPicPr>
        <p:blipFill rotWithShape="1">
          <a:blip r:embed="rId4">
            <a:alphaModFix/>
          </a:blip>
          <a:srcRect/>
          <a:stretch/>
        </p:blipFill>
        <p:spPr>
          <a:xfrm>
            <a:off x="8031419" y="294255"/>
            <a:ext cx="3493987" cy="1137889"/>
          </a:xfrm>
          <a:prstGeom prst="rect">
            <a:avLst/>
          </a:prstGeom>
          <a:noFill/>
          <a:ln>
            <a:noFill/>
          </a:ln>
        </p:spPr>
      </p:pic>
      <p:sp>
        <p:nvSpPr>
          <p:cNvPr id="249" name="Google Shape;249;p40"/>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91685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0"/>
        <p:cNvGrpSpPr/>
        <p:nvPr/>
      </p:nvGrpSpPr>
      <p:grpSpPr>
        <a:xfrm>
          <a:off x="0" y="0"/>
          <a:ext cx="0" cy="0"/>
          <a:chOff x="0" y="0"/>
          <a:chExt cx="0" cy="0"/>
        </a:xfrm>
      </p:grpSpPr>
      <p:sp>
        <p:nvSpPr>
          <p:cNvPr id="251" name="Google Shape;251;p4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2" name="Google Shape;252;p4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53" name="Google Shape;253;p41" descr="TEAMS logo: Enhancing School Health Services, from the American Academy of Pediatrics"/>
          <p:cNvPicPr preferRelativeResize="0"/>
          <p:nvPr/>
        </p:nvPicPr>
        <p:blipFill rotWithShape="1">
          <a:blip r:embed="rId2">
            <a:alphaModFix/>
          </a:blip>
          <a:srcRect/>
          <a:stretch/>
        </p:blipFill>
        <p:spPr>
          <a:xfrm>
            <a:off x="10350582" y="6372284"/>
            <a:ext cx="1698315" cy="375733"/>
          </a:xfrm>
          <a:prstGeom prst="rect">
            <a:avLst/>
          </a:prstGeom>
          <a:noFill/>
          <a:ln>
            <a:noFill/>
          </a:ln>
        </p:spPr>
      </p:pic>
      <p:sp>
        <p:nvSpPr>
          <p:cNvPr id="254" name="Google Shape;254;p41"/>
          <p:cNvSpPr/>
          <p:nvPr/>
        </p:nvSpPr>
        <p:spPr>
          <a:xfrm>
            <a:off x="0" y="6448425"/>
            <a:ext cx="9954600" cy="2328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255" name="Google Shape;255;p41"/>
          <p:cNvSpPr/>
          <p:nvPr/>
        </p:nvSpPr>
        <p:spPr>
          <a:xfrm>
            <a:off x="9932400" y="6448425"/>
            <a:ext cx="91500" cy="232800"/>
          </a:xfrm>
          <a:prstGeom prst="parallelogram">
            <a:avLst>
              <a:gd name="adj" fmla="val 25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6" name="Google Shape;256;p41"/>
          <p:cNvSpPr/>
          <p:nvPr/>
        </p:nvSpPr>
        <p:spPr>
          <a:xfrm>
            <a:off x="10001242" y="6448425"/>
            <a:ext cx="91500" cy="232800"/>
          </a:xfrm>
          <a:prstGeom prst="parallelogram">
            <a:avLst>
              <a:gd name="adj" fmla="val 25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 name="Google Shape;257;p41"/>
          <p:cNvSpPr/>
          <p:nvPr/>
        </p:nvSpPr>
        <p:spPr>
          <a:xfrm>
            <a:off x="10070494" y="6448425"/>
            <a:ext cx="91500" cy="232800"/>
          </a:xfrm>
          <a:prstGeom prst="parallelogram">
            <a:avLst>
              <a:gd name="adj"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8" name="Google Shape;258;p41"/>
          <p:cNvSpPr/>
          <p:nvPr/>
        </p:nvSpPr>
        <p:spPr>
          <a:xfrm>
            <a:off x="10139336" y="6448425"/>
            <a:ext cx="91500" cy="232800"/>
          </a:xfrm>
          <a:prstGeom prst="parallelogram">
            <a:avLst>
              <a:gd name="adj" fmla="val 25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9" name="Google Shape;259;p41"/>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25367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21"/>
        <p:cNvGrpSpPr/>
        <p:nvPr/>
      </p:nvGrpSpPr>
      <p:grpSpPr>
        <a:xfrm>
          <a:off x="0" y="0"/>
          <a:ext cx="0" cy="0"/>
          <a:chOff x="0" y="0"/>
          <a:chExt cx="0" cy="0"/>
        </a:xfrm>
      </p:grpSpPr>
      <p:pic>
        <p:nvPicPr>
          <p:cNvPr id="22" name="Google Shape;22;p4"/>
          <p:cNvPicPr preferRelativeResize="0"/>
          <p:nvPr/>
        </p:nvPicPr>
        <p:blipFill>
          <a:blip r:embed="rId2">
            <a:alphaModFix/>
          </a:blip>
          <a:stretch>
            <a:fillRect/>
          </a:stretch>
        </p:blipFill>
        <p:spPr>
          <a:xfrm>
            <a:off x="3884" y="408650"/>
            <a:ext cx="6611875" cy="3382033"/>
          </a:xfrm>
          <a:prstGeom prst="rect">
            <a:avLst/>
          </a:prstGeom>
          <a:noFill/>
          <a:ln>
            <a:noFill/>
          </a:ln>
        </p:spPr>
      </p:pic>
      <p:pic>
        <p:nvPicPr>
          <p:cNvPr id="23" name="Google Shape;23;p4"/>
          <p:cNvPicPr preferRelativeResize="0"/>
          <p:nvPr/>
        </p:nvPicPr>
        <p:blipFill>
          <a:blip r:embed="rId3">
            <a:alphaModFix/>
          </a:blip>
          <a:stretch>
            <a:fillRect/>
          </a:stretch>
        </p:blipFill>
        <p:spPr>
          <a:xfrm>
            <a:off x="399000" y="3087542"/>
            <a:ext cx="5821651" cy="4408318"/>
          </a:xfrm>
          <a:prstGeom prst="rect">
            <a:avLst/>
          </a:prstGeom>
          <a:noFill/>
          <a:ln>
            <a:noFill/>
          </a:ln>
        </p:spPr>
      </p:pic>
      <p:grpSp>
        <p:nvGrpSpPr>
          <p:cNvPr id="24" name="Google Shape;24;p4"/>
          <p:cNvGrpSpPr/>
          <p:nvPr/>
        </p:nvGrpSpPr>
        <p:grpSpPr>
          <a:xfrm>
            <a:off x="6932496" y="-96441"/>
            <a:ext cx="5259539" cy="6954485"/>
            <a:chOff x="0" y="-38100"/>
            <a:chExt cx="2077829" cy="2747433"/>
          </a:xfrm>
        </p:grpSpPr>
        <p:sp>
          <p:nvSpPr>
            <p:cNvPr id="25" name="Google Shape;25;p4"/>
            <p:cNvSpPr/>
            <p:nvPr/>
          </p:nvSpPr>
          <p:spPr>
            <a:xfrm>
              <a:off x="0" y="0"/>
              <a:ext cx="2077829" cy="2709333"/>
            </a:xfrm>
            <a:custGeom>
              <a:avLst/>
              <a:gdLst/>
              <a:ahLst/>
              <a:cxnLst/>
              <a:rect l="l" t="t" r="r" b="b"/>
              <a:pathLst>
                <a:path w="2077829" h="2709333" extrusionOk="0">
                  <a:moveTo>
                    <a:pt x="0" y="0"/>
                  </a:moveTo>
                  <a:lnTo>
                    <a:pt x="2077829" y="0"/>
                  </a:lnTo>
                  <a:lnTo>
                    <a:pt x="2077829" y="2709333"/>
                  </a:lnTo>
                  <a:lnTo>
                    <a:pt x="0" y="2709333"/>
                  </a:lnTo>
                  <a:close/>
                </a:path>
              </a:pathLst>
            </a:custGeom>
            <a:solidFill>
              <a:srgbClr val="FFFFFF"/>
            </a:solidFill>
            <a:ln>
              <a:noFill/>
            </a:ln>
          </p:spPr>
        </p:sp>
        <p:sp>
          <p:nvSpPr>
            <p:cNvPr id="26" name="Google Shape;26;p4"/>
            <p:cNvSpPr txBox="1"/>
            <p:nvPr/>
          </p:nvSpPr>
          <p:spPr>
            <a:xfrm>
              <a:off x="0" y="-38100"/>
              <a:ext cx="2077800" cy="2747400"/>
            </a:xfrm>
            <a:prstGeom prst="rect">
              <a:avLst/>
            </a:prstGeom>
            <a:noFill/>
            <a:ln>
              <a:noFill/>
            </a:ln>
          </p:spPr>
          <p:txBody>
            <a:bodyPr spcFirstLastPara="1" wrap="square" lIns="50800" tIns="50800" rIns="50800" bIns="50800" anchor="ctr" anchorCtr="0">
              <a:noAutofit/>
            </a:bodyPr>
            <a:lstStyle/>
            <a:p>
              <a:pPr marL="0" marR="0" lvl="0" indent="0" algn="ctr" rtl="0">
                <a:lnSpc>
                  <a:spcPct val="156277"/>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27" name="Google Shape;27;p4"/>
          <p:cNvSpPr txBox="1"/>
          <p:nvPr/>
        </p:nvSpPr>
        <p:spPr>
          <a:xfrm>
            <a:off x="7577687" y="736600"/>
            <a:ext cx="3816800" cy="201274"/>
          </a:xfrm>
          <a:prstGeom prst="rect">
            <a:avLst/>
          </a:prstGeom>
          <a:noFill/>
          <a:ln>
            <a:noFill/>
          </a:ln>
        </p:spPr>
        <p:txBody>
          <a:bodyPr spcFirstLastPara="1" wrap="square" lIns="0" tIns="0" rIns="0" bIns="0" anchor="t" anchorCtr="0">
            <a:spAutoFit/>
          </a:bodyPr>
          <a:lstStyle/>
          <a:p>
            <a:pPr marL="0" marR="0" lvl="0" indent="0" algn="l" rtl="0">
              <a:lnSpc>
                <a:spcPct val="109001"/>
              </a:lnSpc>
              <a:spcBef>
                <a:spcPts val="0"/>
              </a:spcBef>
              <a:spcAft>
                <a:spcPts val="0"/>
              </a:spcAft>
              <a:buNone/>
            </a:pPr>
            <a:endParaRPr sz="1200"/>
          </a:p>
        </p:txBody>
      </p:sp>
      <p:pic>
        <p:nvPicPr>
          <p:cNvPr id="28" name="Google Shape;28;p4"/>
          <p:cNvPicPr preferRelativeResize="0"/>
          <p:nvPr/>
        </p:nvPicPr>
        <p:blipFill>
          <a:blip r:embed="rId4">
            <a:alphaModFix/>
          </a:blip>
          <a:stretch>
            <a:fillRect/>
          </a:stretch>
        </p:blipFill>
        <p:spPr>
          <a:xfrm>
            <a:off x="2361768" y="1266916"/>
            <a:ext cx="2691683" cy="6254967"/>
          </a:xfrm>
          <a:prstGeom prst="rect">
            <a:avLst/>
          </a:prstGeom>
          <a:noFill/>
          <a:ln>
            <a:noFill/>
          </a:ln>
        </p:spPr>
      </p:pic>
      <p:sp>
        <p:nvSpPr>
          <p:cNvPr id="29" name="Google Shape;29;p4"/>
          <p:cNvSpPr txBox="1">
            <a:spLocks noGrp="1"/>
          </p:cNvSpPr>
          <p:nvPr>
            <p:ph type="title"/>
          </p:nvPr>
        </p:nvSpPr>
        <p:spPr>
          <a:xfrm>
            <a:off x="7627983" y="479883"/>
            <a:ext cx="3716200" cy="762000"/>
          </a:xfrm>
          <a:prstGeom prst="rect">
            <a:avLst/>
          </a:prstGeom>
        </p:spPr>
        <p:txBody>
          <a:bodyPr spcFirstLastPara="1" wrap="square" lIns="0" tIns="0" rIns="0" bIns="0" anchor="t" anchorCtr="0">
            <a:noAutofit/>
          </a:bodyPr>
          <a:lstStyle>
            <a:lvl1pPr lvl="0" algn="l" rtl="0">
              <a:spcBef>
                <a:spcPts val="0"/>
              </a:spcBef>
              <a:spcAft>
                <a:spcPts val="0"/>
              </a:spcAft>
              <a:buSzPts val="6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 name="Google Shape;30;p4"/>
          <p:cNvSpPr txBox="1">
            <a:spLocks noGrp="1"/>
          </p:cNvSpPr>
          <p:nvPr>
            <p:ph type="subTitle" idx="1"/>
          </p:nvPr>
        </p:nvSpPr>
        <p:spPr>
          <a:xfrm>
            <a:off x="7627983" y="1784350"/>
            <a:ext cx="2971000" cy="362800"/>
          </a:xfrm>
          <a:prstGeom prst="rect">
            <a:avLst/>
          </a:prstGeom>
        </p:spPr>
        <p:txBody>
          <a:bodyPr spcFirstLastPara="1" wrap="square" lIns="0" tIns="0" rIns="0" bIns="0" anchor="t" anchorCtr="0">
            <a:noAutofit/>
          </a:bodyPr>
          <a:lstStyle>
            <a:lvl1pPr lvl="0">
              <a:spcBef>
                <a:spcPts val="427"/>
              </a:spcBef>
              <a:spcAft>
                <a:spcPts val="0"/>
              </a:spcAft>
              <a:buClr>
                <a:srgbClr val="013B32"/>
              </a:buClr>
              <a:buSzPts val="3600"/>
              <a:buNone/>
              <a:defRPr sz="2400" b="1">
                <a:solidFill>
                  <a:srgbClr val="013B32"/>
                </a:solidFill>
              </a:defRPr>
            </a:lvl1pPr>
            <a:lvl2pPr lvl="1">
              <a:spcBef>
                <a:spcPts val="373"/>
              </a:spcBef>
              <a:spcAft>
                <a:spcPts val="0"/>
              </a:spcAft>
              <a:buSzPts val="2100"/>
              <a:buNone/>
              <a:defRPr/>
            </a:lvl2pPr>
            <a:lvl3pPr lvl="2">
              <a:spcBef>
                <a:spcPts val="320"/>
              </a:spcBef>
              <a:spcAft>
                <a:spcPts val="0"/>
              </a:spcAft>
              <a:buSzPts val="2100"/>
              <a:buNone/>
              <a:defRPr/>
            </a:lvl3pPr>
            <a:lvl4pPr lvl="3">
              <a:spcBef>
                <a:spcPts val="267"/>
              </a:spcBef>
              <a:spcAft>
                <a:spcPts val="0"/>
              </a:spcAft>
              <a:buSzPts val="2100"/>
              <a:buNone/>
              <a:defRPr/>
            </a:lvl4pPr>
            <a:lvl5pPr lvl="4">
              <a:spcBef>
                <a:spcPts val="267"/>
              </a:spcBef>
              <a:spcAft>
                <a:spcPts val="0"/>
              </a:spcAft>
              <a:buSzPts val="2100"/>
              <a:buNone/>
              <a:defRPr/>
            </a:lvl5pPr>
            <a:lvl6pPr lvl="5">
              <a:spcBef>
                <a:spcPts val="267"/>
              </a:spcBef>
              <a:spcAft>
                <a:spcPts val="0"/>
              </a:spcAft>
              <a:buSzPts val="2100"/>
              <a:buNone/>
              <a:defRPr/>
            </a:lvl6pPr>
            <a:lvl7pPr lvl="6">
              <a:spcBef>
                <a:spcPts val="267"/>
              </a:spcBef>
              <a:spcAft>
                <a:spcPts val="0"/>
              </a:spcAft>
              <a:buSzPts val="2100"/>
              <a:buNone/>
              <a:defRPr/>
            </a:lvl7pPr>
            <a:lvl8pPr lvl="7">
              <a:spcBef>
                <a:spcPts val="267"/>
              </a:spcBef>
              <a:spcAft>
                <a:spcPts val="0"/>
              </a:spcAft>
              <a:buSzPts val="2100"/>
              <a:buNone/>
              <a:defRPr/>
            </a:lvl8pPr>
            <a:lvl9pPr lvl="8">
              <a:spcBef>
                <a:spcPts val="267"/>
              </a:spcBef>
              <a:spcAft>
                <a:spcPts val="0"/>
              </a:spcAft>
              <a:buSzPts val="2100"/>
              <a:buNone/>
              <a:defRPr/>
            </a:lvl9pPr>
          </a:lstStyle>
          <a:p>
            <a:endParaRPr/>
          </a:p>
        </p:txBody>
      </p:sp>
      <p:sp>
        <p:nvSpPr>
          <p:cNvPr id="31" name="Google Shape;31;p4"/>
          <p:cNvSpPr txBox="1">
            <a:spLocks noGrp="1"/>
          </p:cNvSpPr>
          <p:nvPr>
            <p:ph type="body" idx="2"/>
          </p:nvPr>
        </p:nvSpPr>
        <p:spPr>
          <a:xfrm>
            <a:off x="7627983" y="2328650"/>
            <a:ext cx="3333800" cy="762000"/>
          </a:xfrm>
          <a:prstGeom prst="rect">
            <a:avLst/>
          </a:prstGeom>
        </p:spPr>
        <p:txBody>
          <a:bodyPr spcFirstLastPara="1" wrap="square" lIns="0" tIns="0" rIns="0" bIns="0" anchor="t" anchorCtr="0">
            <a:noAutofit/>
          </a:bodyPr>
          <a:lstStyle>
            <a:lvl1pPr marL="304815" lvl="0" indent="-241312">
              <a:spcBef>
                <a:spcPts val="427"/>
              </a:spcBef>
              <a:spcAft>
                <a:spcPts val="0"/>
              </a:spcAft>
              <a:buSzPts val="2100"/>
              <a:buChar char="•"/>
              <a:defRPr/>
            </a:lvl1pPr>
            <a:lvl2pPr marL="609630" lvl="1" indent="-241312">
              <a:spcBef>
                <a:spcPts val="373"/>
              </a:spcBef>
              <a:spcAft>
                <a:spcPts val="0"/>
              </a:spcAft>
              <a:buSzPts val="2100"/>
              <a:buChar char="–"/>
              <a:defRPr/>
            </a:lvl2pPr>
            <a:lvl3pPr marL="914446" lvl="2" indent="-241312">
              <a:spcBef>
                <a:spcPts val="320"/>
              </a:spcBef>
              <a:spcAft>
                <a:spcPts val="0"/>
              </a:spcAft>
              <a:buSzPts val="2100"/>
              <a:buChar char="•"/>
              <a:defRPr/>
            </a:lvl3pPr>
            <a:lvl4pPr marL="1219261" lvl="3" indent="-241312">
              <a:spcBef>
                <a:spcPts val="267"/>
              </a:spcBef>
              <a:spcAft>
                <a:spcPts val="0"/>
              </a:spcAft>
              <a:buSzPts val="2100"/>
              <a:buChar char="–"/>
              <a:defRPr/>
            </a:lvl4pPr>
            <a:lvl5pPr marL="1524076" lvl="4" indent="-241312">
              <a:spcBef>
                <a:spcPts val="267"/>
              </a:spcBef>
              <a:spcAft>
                <a:spcPts val="0"/>
              </a:spcAft>
              <a:buSzPts val="2100"/>
              <a:buChar char="»"/>
              <a:defRPr/>
            </a:lvl5pPr>
            <a:lvl6pPr marL="1828891" lvl="5" indent="-241312">
              <a:spcBef>
                <a:spcPts val="267"/>
              </a:spcBef>
              <a:spcAft>
                <a:spcPts val="0"/>
              </a:spcAft>
              <a:buSzPts val="2100"/>
              <a:buChar char="•"/>
              <a:defRPr/>
            </a:lvl6pPr>
            <a:lvl7pPr marL="2133707" lvl="6" indent="-241312">
              <a:spcBef>
                <a:spcPts val="267"/>
              </a:spcBef>
              <a:spcAft>
                <a:spcPts val="0"/>
              </a:spcAft>
              <a:buSzPts val="2100"/>
              <a:buChar char="•"/>
              <a:defRPr/>
            </a:lvl7pPr>
            <a:lvl8pPr marL="2438522" lvl="7" indent="-241312">
              <a:spcBef>
                <a:spcPts val="267"/>
              </a:spcBef>
              <a:spcAft>
                <a:spcPts val="0"/>
              </a:spcAft>
              <a:buSzPts val="2100"/>
              <a:buChar char="•"/>
              <a:defRPr/>
            </a:lvl8pPr>
            <a:lvl9pPr marL="2743337" lvl="8" indent="-241312">
              <a:spcBef>
                <a:spcPts val="267"/>
              </a:spcBef>
              <a:spcAft>
                <a:spcPts val="0"/>
              </a:spcAft>
              <a:buSzPts val="2100"/>
              <a:buChar char="•"/>
              <a:defRPr/>
            </a:lvl9pPr>
          </a:lstStyle>
          <a:p>
            <a:endParaRPr/>
          </a:p>
        </p:txBody>
      </p:sp>
      <p:sp>
        <p:nvSpPr>
          <p:cNvPr id="32" name="Google Shape;32;p4"/>
          <p:cNvSpPr txBox="1">
            <a:spLocks noGrp="1"/>
          </p:cNvSpPr>
          <p:nvPr>
            <p:ph type="subTitle" idx="3"/>
          </p:nvPr>
        </p:nvSpPr>
        <p:spPr>
          <a:xfrm>
            <a:off x="7627983" y="3428083"/>
            <a:ext cx="2971000" cy="362800"/>
          </a:xfrm>
          <a:prstGeom prst="rect">
            <a:avLst/>
          </a:prstGeom>
        </p:spPr>
        <p:txBody>
          <a:bodyPr spcFirstLastPara="1" wrap="square" lIns="0" tIns="0" rIns="0" bIns="0" anchor="t" anchorCtr="0">
            <a:noAutofit/>
          </a:bodyPr>
          <a:lstStyle>
            <a:lvl1pPr lvl="0" rtl="0">
              <a:spcBef>
                <a:spcPts val="427"/>
              </a:spcBef>
              <a:spcAft>
                <a:spcPts val="0"/>
              </a:spcAft>
              <a:buClr>
                <a:srgbClr val="013B32"/>
              </a:buClr>
              <a:buSzPts val="3600"/>
              <a:buNone/>
              <a:defRPr sz="2400" b="1">
                <a:solidFill>
                  <a:srgbClr val="013B32"/>
                </a:solidFill>
              </a:defRPr>
            </a:lvl1pPr>
            <a:lvl2pPr lvl="1" rtl="0">
              <a:spcBef>
                <a:spcPts val="373"/>
              </a:spcBef>
              <a:spcAft>
                <a:spcPts val="0"/>
              </a:spcAft>
              <a:buSzPts val="2100"/>
              <a:buNone/>
              <a:defRPr/>
            </a:lvl2pPr>
            <a:lvl3pPr lvl="2" rtl="0">
              <a:spcBef>
                <a:spcPts val="320"/>
              </a:spcBef>
              <a:spcAft>
                <a:spcPts val="0"/>
              </a:spcAft>
              <a:buSzPts val="2100"/>
              <a:buNone/>
              <a:defRPr/>
            </a:lvl3pPr>
            <a:lvl4pPr lvl="3" rtl="0">
              <a:spcBef>
                <a:spcPts val="267"/>
              </a:spcBef>
              <a:spcAft>
                <a:spcPts val="0"/>
              </a:spcAft>
              <a:buSzPts val="2100"/>
              <a:buNone/>
              <a:defRPr/>
            </a:lvl4pPr>
            <a:lvl5pPr lvl="4" rtl="0">
              <a:spcBef>
                <a:spcPts val="267"/>
              </a:spcBef>
              <a:spcAft>
                <a:spcPts val="0"/>
              </a:spcAft>
              <a:buSzPts val="2100"/>
              <a:buNone/>
              <a:defRPr/>
            </a:lvl5pPr>
            <a:lvl6pPr lvl="5" rtl="0">
              <a:spcBef>
                <a:spcPts val="267"/>
              </a:spcBef>
              <a:spcAft>
                <a:spcPts val="0"/>
              </a:spcAft>
              <a:buSzPts val="2100"/>
              <a:buNone/>
              <a:defRPr/>
            </a:lvl6pPr>
            <a:lvl7pPr lvl="6" rtl="0">
              <a:spcBef>
                <a:spcPts val="267"/>
              </a:spcBef>
              <a:spcAft>
                <a:spcPts val="0"/>
              </a:spcAft>
              <a:buSzPts val="2100"/>
              <a:buNone/>
              <a:defRPr/>
            </a:lvl7pPr>
            <a:lvl8pPr lvl="7" rtl="0">
              <a:spcBef>
                <a:spcPts val="267"/>
              </a:spcBef>
              <a:spcAft>
                <a:spcPts val="0"/>
              </a:spcAft>
              <a:buSzPts val="2100"/>
              <a:buNone/>
              <a:defRPr/>
            </a:lvl8pPr>
            <a:lvl9pPr lvl="8" rtl="0">
              <a:spcBef>
                <a:spcPts val="267"/>
              </a:spcBef>
              <a:spcAft>
                <a:spcPts val="0"/>
              </a:spcAft>
              <a:buSzPts val="2100"/>
              <a:buNone/>
              <a:defRPr/>
            </a:lvl9pPr>
          </a:lstStyle>
          <a:p>
            <a:endParaRPr/>
          </a:p>
        </p:txBody>
      </p:sp>
      <p:sp>
        <p:nvSpPr>
          <p:cNvPr id="33" name="Google Shape;33;p4"/>
          <p:cNvSpPr txBox="1">
            <a:spLocks noGrp="1"/>
          </p:cNvSpPr>
          <p:nvPr>
            <p:ph type="body" idx="4"/>
          </p:nvPr>
        </p:nvSpPr>
        <p:spPr>
          <a:xfrm>
            <a:off x="7627983" y="3972383"/>
            <a:ext cx="3333800" cy="762000"/>
          </a:xfrm>
          <a:prstGeom prst="rect">
            <a:avLst/>
          </a:prstGeom>
        </p:spPr>
        <p:txBody>
          <a:bodyPr spcFirstLastPara="1" wrap="square" lIns="0" tIns="0" rIns="0" bIns="0" anchor="t" anchorCtr="0">
            <a:noAutofit/>
          </a:bodyPr>
          <a:lstStyle>
            <a:lvl1pPr marL="304815" lvl="0" indent="-241312" rtl="0">
              <a:spcBef>
                <a:spcPts val="427"/>
              </a:spcBef>
              <a:spcAft>
                <a:spcPts val="0"/>
              </a:spcAft>
              <a:buSzPts val="2100"/>
              <a:buChar char="•"/>
              <a:defRPr/>
            </a:lvl1pPr>
            <a:lvl2pPr marL="609630" lvl="1" indent="-241312" rtl="0">
              <a:spcBef>
                <a:spcPts val="373"/>
              </a:spcBef>
              <a:spcAft>
                <a:spcPts val="0"/>
              </a:spcAft>
              <a:buSzPts val="2100"/>
              <a:buChar char="–"/>
              <a:defRPr/>
            </a:lvl2pPr>
            <a:lvl3pPr marL="914446" lvl="2" indent="-241312" rtl="0">
              <a:spcBef>
                <a:spcPts val="320"/>
              </a:spcBef>
              <a:spcAft>
                <a:spcPts val="0"/>
              </a:spcAft>
              <a:buSzPts val="2100"/>
              <a:buChar char="•"/>
              <a:defRPr/>
            </a:lvl3pPr>
            <a:lvl4pPr marL="1219261" lvl="3" indent="-241312" rtl="0">
              <a:spcBef>
                <a:spcPts val="267"/>
              </a:spcBef>
              <a:spcAft>
                <a:spcPts val="0"/>
              </a:spcAft>
              <a:buSzPts val="2100"/>
              <a:buChar char="–"/>
              <a:defRPr/>
            </a:lvl4pPr>
            <a:lvl5pPr marL="1524076" lvl="4" indent="-241312" rtl="0">
              <a:spcBef>
                <a:spcPts val="267"/>
              </a:spcBef>
              <a:spcAft>
                <a:spcPts val="0"/>
              </a:spcAft>
              <a:buSzPts val="2100"/>
              <a:buChar char="»"/>
              <a:defRPr/>
            </a:lvl5pPr>
            <a:lvl6pPr marL="1828891" lvl="5" indent="-241312" rtl="0">
              <a:spcBef>
                <a:spcPts val="267"/>
              </a:spcBef>
              <a:spcAft>
                <a:spcPts val="0"/>
              </a:spcAft>
              <a:buSzPts val="2100"/>
              <a:buChar char="•"/>
              <a:defRPr/>
            </a:lvl6pPr>
            <a:lvl7pPr marL="2133707" lvl="6" indent="-241312" rtl="0">
              <a:spcBef>
                <a:spcPts val="267"/>
              </a:spcBef>
              <a:spcAft>
                <a:spcPts val="0"/>
              </a:spcAft>
              <a:buSzPts val="2100"/>
              <a:buChar char="•"/>
              <a:defRPr/>
            </a:lvl7pPr>
            <a:lvl8pPr marL="2438522" lvl="7" indent="-241312" rtl="0">
              <a:spcBef>
                <a:spcPts val="267"/>
              </a:spcBef>
              <a:spcAft>
                <a:spcPts val="0"/>
              </a:spcAft>
              <a:buSzPts val="2100"/>
              <a:buChar char="•"/>
              <a:defRPr/>
            </a:lvl8pPr>
            <a:lvl9pPr marL="2743337" lvl="8" indent="-241312" rtl="0">
              <a:spcBef>
                <a:spcPts val="267"/>
              </a:spcBef>
              <a:spcAft>
                <a:spcPts val="0"/>
              </a:spcAft>
              <a:buSzPts val="2100"/>
              <a:buChar char="•"/>
              <a:defRPr/>
            </a:lvl9pPr>
          </a:lstStyle>
          <a:p>
            <a:endParaRPr/>
          </a:p>
        </p:txBody>
      </p:sp>
      <p:sp>
        <p:nvSpPr>
          <p:cNvPr id="34" name="Google Shape;34;p4"/>
          <p:cNvSpPr txBox="1">
            <a:spLocks noGrp="1"/>
          </p:cNvSpPr>
          <p:nvPr>
            <p:ph type="subTitle" idx="5"/>
          </p:nvPr>
        </p:nvSpPr>
        <p:spPr>
          <a:xfrm>
            <a:off x="7627983" y="5071817"/>
            <a:ext cx="2971000" cy="362800"/>
          </a:xfrm>
          <a:prstGeom prst="rect">
            <a:avLst/>
          </a:prstGeom>
        </p:spPr>
        <p:txBody>
          <a:bodyPr spcFirstLastPara="1" wrap="square" lIns="0" tIns="0" rIns="0" bIns="0" anchor="t" anchorCtr="0">
            <a:noAutofit/>
          </a:bodyPr>
          <a:lstStyle>
            <a:lvl1pPr lvl="0" rtl="0">
              <a:spcBef>
                <a:spcPts val="427"/>
              </a:spcBef>
              <a:spcAft>
                <a:spcPts val="0"/>
              </a:spcAft>
              <a:buClr>
                <a:srgbClr val="013B32"/>
              </a:buClr>
              <a:buSzPts val="3600"/>
              <a:buNone/>
              <a:defRPr sz="2400" b="1">
                <a:solidFill>
                  <a:srgbClr val="013B32"/>
                </a:solidFill>
              </a:defRPr>
            </a:lvl1pPr>
            <a:lvl2pPr lvl="1" rtl="0">
              <a:spcBef>
                <a:spcPts val="373"/>
              </a:spcBef>
              <a:spcAft>
                <a:spcPts val="0"/>
              </a:spcAft>
              <a:buSzPts val="2100"/>
              <a:buNone/>
              <a:defRPr/>
            </a:lvl2pPr>
            <a:lvl3pPr lvl="2" rtl="0">
              <a:spcBef>
                <a:spcPts val="320"/>
              </a:spcBef>
              <a:spcAft>
                <a:spcPts val="0"/>
              </a:spcAft>
              <a:buSzPts val="2100"/>
              <a:buNone/>
              <a:defRPr/>
            </a:lvl3pPr>
            <a:lvl4pPr lvl="3" rtl="0">
              <a:spcBef>
                <a:spcPts val="267"/>
              </a:spcBef>
              <a:spcAft>
                <a:spcPts val="0"/>
              </a:spcAft>
              <a:buSzPts val="2100"/>
              <a:buNone/>
              <a:defRPr/>
            </a:lvl4pPr>
            <a:lvl5pPr lvl="4" rtl="0">
              <a:spcBef>
                <a:spcPts val="267"/>
              </a:spcBef>
              <a:spcAft>
                <a:spcPts val="0"/>
              </a:spcAft>
              <a:buSzPts val="2100"/>
              <a:buNone/>
              <a:defRPr/>
            </a:lvl5pPr>
            <a:lvl6pPr lvl="5" rtl="0">
              <a:spcBef>
                <a:spcPts val="267"/>
              </a:spcBef>
              <a:spcAft>
                <a:spcPts val="0"/>
              </a:spcAft>
              <a:buSzPts val="2100"/>
              <a:buNone/>
              <a:defRPr/>
            </a:lvl6pPr>
            <a:lvl7pPr lvl="6" rtl="0">
              <a:spcBef>
                <a:spcPts val="267"/>
              </a:spcBef>
              <a:spcAft>
                <a:spcPts val="0"/>
              </a:spcAft>
              <a:buSzPts val="2100"/>
              <a:buNone/>
              <a:defRPr/>
            </a:lvl7pPr>
            <a:lvl8pPr lvl="7" rtl="0">
              <a:spcBef>
                <a:spcPts val="267"/>
              </a:spcBef>
              <a:spcAft>
                <a:spcPts val="0"/>
              </a:spcAft>
              <a:buSzPts val="2100"/>
              <a:buNone/>
              <a:defRPr/>
            </a:lvl8pPr>
            <a:lvl9pPr lvl="8" rtl="0">
              <a:spcBef>
                <a:spcPts val="267"/>
              </a:spcBef>
              <a:spcAft>
                <a:spcPts val="0"/>
              </a:spcAft>
              <a:buSzPts val="2100"/>
              <a:buNone/>
              <a:defRPr/>
            </a:lvl9pPr>
          </a:lstStyle>
          <a:p>
            <a:endParaRPr/>
          </a:p>
        </p:txBody>
      </p:sp>
      <p:sp>
        <p:nvSpPr>
          <p:cNvPr id="35" name="Google Shape;35;p4"/>
          <p:cNvSpPr txBox="1">
            <a:spLocks noGrp="1"/>
          </p:cNvSpPr>
          <p:nvPr>
            <p:ph type="body" idx="6"/>
          </p:nvPr>
        </p:nvSpPr>
        <p:spPr>
          <a:xfrm>
            <a:off x="7627983" y="5616117"/>
            <a:ext cx="3333800" cy="762000"/>
          </a:xfrm>
          <a:prstGeom prst="rect">
            <a:avLst/>
          </a:prstGeom>
        </p:spPr>
        <p:txBody>
          <a:bodyPr spcFirstLastPara="1" wrap="square" lIns="0" tIns="0" rIns="0" bIns="0" anchor="t" anchorCtr="0">
            <a:noAutofit/>
          </a:bodyPr>
          <a:lstStyle>
            <a:lvl1pPr marL="304815" lvl="0" indent="-241312" rtl="0">
              <a:spcBef>
                <a:spcPts val="427"/>
              </a:spcBef>
              <a:spcAft>
                <a:spcPts val="0"/>
              </a:spcAft>
              <a:buSzPts val="2100"/>
              <a:buChar char="•"/>
              <a:defRPr/>
            </a:lvl1pPr>
            <a:lvl2pPr marL="609630" lvl="1" indent="-241312" rtl="0">
              <a:spcBef>
                <a:spcPts val="373"/>
              </a:spcBef>
              <a:spcAft>
                <a:spcPts val="0"/>
              </a:spcAft>
              <a:buSzPts val="2100"/>
              <a:buChar char="–"/>
              <a:defRPr/>
            </a:lvl2pPr>
            <a:lvl3pPr marL="914446" lvl="2" indent="-241312" rtl="0">
              <a:spcBef>
                <a:spcPts val="320"/>
              </a:spcBef>
              <a:spcAft>
                <a:spcPts val="0"/>
              </a:spcAft>
              <a:buSzPts val="2100"/>
              <a:buChar char="•"/>
              <a:defRPr/>
            </a:lvl3pPr>
            <a:lvl4pPr marL="1219261" lvl="3" indent="-241312" rtl="0">
              <a:spcBef>
                <a:spcPts val="267"/>
              </a:spcBef>
              <a:spcAft>
                <a:spcPts val="0"/>
              </a:spcAft>
              <a:buSzPts val="2100"/>
              <a:buChar char="–"/>
              <a:defRPr/>
            </a:lvl4pPr>
            <a:lvl5pPr marL="1524076" lvl="4" indent="-241312" rtl="0">
              <a:spcBef>
                <a:spcPts val="267"/>
              </a:spcBef>
              <a:spcAft>
                <a:spcPts val="0"/>
              </a:spcAft>
              <a:buSzPts val="2100"/>
              <a:buChar char="»"/>
              <a:defRPr/>
            </a:lvl5pPr>
            <a:lvl6pPr marL="1828891" lvl="5" indent="-241312" rtl="0">
              <a:spcBef>
                <a:spcPts val="267"/>
              </a:spcBef>
              <a:spcAft>
                <a:spcPts val="0"/>
              </a:spcAft>
              <a:buSzPts val="2100"/>
              <a:buChar char="•"/>
              <a:defRPr/>
            </a:lvl6pPr>
            <a:lvl7pPr marL="2133707" lvl="6" indent="-241312" rtl="0">
              <a:spcBef>
                <a:spcPts val="267"/>
              </a:spcBef>
              <a:spcAft>
                <a:spcPts val="0"/>
              </a:spcAft>
              <a:buSzPts val="2100"/>
              <a:buChar char="•"/>
              <a:defRPr/>
            </a:lvl7pPr>
            <a:lvl8pPr marL="2438522" lvl="7" indent="-241312" rtl="0">
              <a:spcBef>
                <a:spcPts val="267"/>
              </a:spcBef>
              <a:spcAft>
                <a:spcPts val="0"/>
              </a:spcAft>
              <a:buSzPts val="2100"/>
              <a:buChar char="•"/>
              <a:defRPr/>
            </a:lvl8pPr>
            <a:lvl9pPr marL="2743337" lvl="8" indent="-241312" rtl="0">
              <a:spcBef>
                <a:spcPts val="267"/>
              </a:spcBef>
              <a:spcAft>
                <a:spcPts val="0"/>
              </a:spcAft>
              <a:buSzPts val="2100"/>
              <a:buChar char="•"/>
              <a:defRPr/>
            </a:lvl9pPr>
          </a:lstStyle>
          <a:p>
            <a:endParaRPr/>
          </a:p>
        </p:txBody>
      </p:sp>
    </p:spTree>
    <p:extLst>
      <p:ext uri="{BB962C8B-B14F-4D97-AF65-F5344CB8AC3E}">
        <p14:creationId xmlns:p14="http://schemas.microsoft.com/office/powerpoint/2010/main" val="24660409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0"/>
        <p:cNvGrpSpPr/>
        <p:nvPr/>
      </p:nvGrpSpPr>
      <p:grpSpPr>
        <a:xfrm>
          <a:off x="0" y="0"/>
          <a:ext cx="0" cy="0"/>
          <a:chOff x="0" y="0"/>
          <a:chExt cx="0" cy="0"/>
        </a:xfrm>
      </p:grpSpPr>
      <p:sp>
        <p:nvSpPr>
          <p:cNvPr id="261" name="Google Shape;261;p4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262" name="Google Shape;262;p42" descr="TEAMS logo: Enhancing School Health Services, from the American Academy of Pediatrics"/>
          <p:cNvPicPr preferRelativeResize="0"/>
          <p:nvPr/>
        </p:nvPicPr>
        <p:blipFill rotWithShape="1">
          <a:blip r:embed="rId2">
            <a:alphaModFix/>
          </a:blip>
          <a:srcRect/>
          <a:stretch/>
        </p:blipFill>
        <p:spPr>
          <a:xfrm>
            <a:off x="10350582" y="6372284"/>
            <a:ext cx="1698315" cy="375733"/>
          </a:xfrm>
          <a:prstGeom prst="rect">
            <a:avLst/>
          </a:prstGeom>
          <a:noFill/>
          <a:ln>
            <a:noFill/>
          </a:ln>
        </p:spPr>
      </p:pic>
      <p:sp>
        <p:nvSpPr>
          <p:cNvPr id="263" name="Google Shape;263;p42"/>
          <p:cNvSpPr/>
          <p:nvPr/>
        </p:nvSpPr>
        <p:spPr>
          <a:xfrm>
            <a:off x="0" y="6448425"/>
            <a:ext cx="9954600" cy="2328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264" name="Google Shape;264;p42"/>
          <p:cNvSpPr/>
          <p:nvPr/>
        </p:nvSpPr>
        <p:spPr>
          <a:xfrm>
            <a:off x="9932400" y="6448425"/>
            <a:ext cx="91500" cy="232800"/>
          </a:xfrm>
          <a:prstGeom prst="parallelogram">
            <a:avLst>
              <a:gd name="adj" fmla="val 25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5" name="Google Shape;265;p42"/>
          <p:cNvSpPr/>
          <p:nvPr/>
        </p:nvSpPr>
        <p:spPr>
          <a:xfrm>
            <a:off x="10001242" y="6448425"/>
            <a:ext cx="91500" cy="232800"/>
          </a:xfrm>
          <a:prstGeom prst="parallelogram">
            <a:avLst>
              <a:gd name="adj" fmla="val 25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6" name="Google Shape;266;p42"/>
          <p:cNvSpPr/>
          <p:nvPr/>
        </p:nvSpPr>
        <p:spPr>
          <a:xfrm>
            <a:off x="10070494" y="6448425"/>
            <a:ext cx="91500" cy="232800"/>
          </a:xfrm>
          <a:prstGeom prst="parallelogram">
            <a:avLst>
              <a:gd name="adj"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7" name="Google Shape;267;p42"/>
          <p:cNvSpPr/>
          <p:nvPr/>
        </p:nvSpPr>
        <p:spPr>
          <a:xfrm>
            <a:off x="10139336" y="6448425"/>
            <a:ext cx="91500" cy="232800"/>
          </a:xfrm>
          <a:prstGeom prst="parallelogram">
            <a:avLst>
              <a:gd name="adj" fmla="val 25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8" name="Google Shape;268;p42"/>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66860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large photo">
  <p:cSld name="Content with large photo">
    <p:spTree>
      <p:nvGrpSpPr>
        <p:cNvPr id="1" name="Shape 269"/>
        <p:cNvGrpSpPr/>
        <p:nvPr/>
      </p:nvGrpSpPr>
      <p:grpSpPr>
        <a:xfrm>
          <a:off x="0" y="0"/>
          <a:ext cx="0" cy="0"/>
          <a:chOff x="0" y="0"/>
          <a:chExt cx="0" cy="0"/>
        </a:xfrm>
      </p:grpSpPr>
      <p:sp>
        <p:nvSpPr>
          <p:cNvPr id="270" name="Google Shape;270;p43"/>
          <p:cNvSpPr>
            <a:spLocks noGrp="1"/>
          </p:cNvSpPr>
          <p:nvPr>
            <p:ph type="pic" idx="2"/>
          </p:nvPr>
        </p:nvSpPr>
        <p:spPr>
          <a:xfrm>
            <a:off x="5181600" y="0"/>
            <a:ext cx="7010400" cy="6210300"/>
          </a:xfrm>
          <a:prstGeom prst="rect">
            <a:avLst/>
          </a:prstGeom>
          <a:noFill/>
          <a:ln>
            <a:noFill/>
          </a:ln>
        </p:spPr>
      </p:sp>
      <p:pic>
        <p:nvPicPr>
          <p:cNvPr id="271" name="Google Shape;271;p43" descr="TEAMS logo: Enhancing School Health Services, from the American Academy of Pediatrics"/>
          <p:cNvPicPr preferRelativeResize="0"/>
          <p:nvPr/>
        </p:nvPicPr>
        <p:blipFill rotWithShape="1">
          <a:blip r:embed="rId2">
            <a:alphaModFix/>
          </a:blip>
          <a:srcRect/>
          <a:stretch/>
        </p:blipFill>
        <p:spPr>
          <a:xfrm>
            <a:off x="10350582" y="6372284"/>
            <a:ext cx="1698315" cy="375733"/>
          </a:xfrm>
          <a:prstGeom prst="rect">
            <a:avLst/>
          </a:prstGeom>
          <a:noFill/>
          <a:ln>
            <a:noFill/>
          </a:ln>
        </p:spPr>
      </p:pic>
      <p:sp>
        <p:nvSpPr>
          <p:cNvPr id="272" name="Google Shape;272;p43"/>
          <p:cNvSpPr/>
          <p:nvPr/>
        </p:nvSpPr>
        <p:spPr>
          <a:xfrm>
            <a:off x="0" y="6448425"/>
            <a:ext cx="9954600" cy="2328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273" name="Google Shape;273;p43"/>
          <p:cNvSpPr/>
          <p:nvPr/>
        </p:nvSpPr>
        <p:spPr>
          <a:xfrm>
            <a:off x="9932400" y="6448425"/>
            <a:ext cx="91500" cy="232800"/>
          </a:xfrm>
          <a:prstGeom prst="parallelogram">
            <a:avLst>
              <a:gd name="adj" fmla="val 25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4" name="Google Shape;274;p43"/>
          <p:cNvSpPr/>
          <p:nvPr/>
        </p:nvSpPr>
        <p:spPr>
          <a:xfrm>
            <a:off x="10001242" y="6448425"/>
            <a:ext cx="91500" cy="232800"/>
          </a:xfrm>
          <a:prstGeom prst="parallelogram">
            <a:avLst>
              <a:gd name="adj" fmla="val 25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5" name="Google Shape;275;p43"/>
          <p:cNvSpPr/>
          <p:nvPr/>
        </p:nvSpPr>
        <p:spPr>
          <a:xfrm>
            <a:off x="10070494" y="6448425"/>
            <a:ext cx="91500" cy="232800"/>
          </a:xfrm>
          <a:prstGeom prst="parallelogram">
            <a:avLst>
              <a:gd name="adj"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6" name="Google Shape;276;p43"/>
          <p:cNvSpPr/>
          <p:nvPr/>
        </p:nvSpPr>
        <p:spPr>
          <a:xfrm>
            <a:off x="10139336" y="6448425"/>
            <a:ext cx="91500" cy="232800"/>
          </a:xfrm>
          <a:prstGeom prst="parallelogram">
            <a:avLst>
              <a:gd name="adj" fmla="val 25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7" name="Google Shape;277;p43"/>
          <p:cNvSpPr txBox="1">
            <a:spLocks noGrp="1"/>
          </p:cNvSpPr>
          <p:nvPr>
            <p:ph type="title"/>
          </p:nvPr>
        </p:nvSpPr>
        <p:spPr>
          <a:xfrm>
            <a:off x="254000" y="365125"/>
            <a:ext cx="4762500" cy="14604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8" name="Google Shape;278;p43"/>
          <p:cNvSpPr txBox="1">
            <a:spLocks noGrp="1"/>
          </p:cNvSpPr>
          <p:nvPr>
            <p:ph type="body" idx="1"/>
          </p:nvPr>
        </p:nvSpPr>
        <p:spPr>
          <a:xfrm>
            <a:off x="254000" y="1825625"/>
            <a:ext cx="47625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9" name="Google Shape;279;p43"/>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166174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with logo footer">
  <p:cSld name="Blank with logo footer">
    <p:spTree>
      <p:nvGrpSpPr>
        <p:cNvPr id="1" name="Shape 280"/>
        <p:cNvGrpSpPr/>
        <p:nvPr/>
      </p:nvGrpSpPr>
      <p:grpSpPr>
        <a:xfrm>
          <a:off x="0" y="0"/>
          <a:ext cx="0" cy="0"/>
          <a:chOff x="0" y="0"/>
          <a:chExt cx="0" cy="0"/>
        </a:xfrm>
      </p:grpSpPr>
      <p:pic>
        <p:nvPicPr>
          <p:cNvPr id="281" name="Google Shape;281;p44" descr="TEAMS logo: Enhancing School Health Services, from the American Academy of Pediatrics"/>
          <p:cNvPicPr preferRelativeResize="0"/>
          <p:nvPr/>
        </p:nvPicPr>
        <p:blipFill rotWithShape="1">
          <a:blip r:embed="rId2">
            <a:alphaModFix/>
          </a:blip>
          <a:srcRect/>
          <a:stretch/>
        </p:blipFill>
        <p:spPr>
          <a:xfrm>
            <a:off x="10350582" y="6372284"/>
            <a:ext cx="1698315" cy="375733"/>
          </a:xfrm>
          <a:prstGeom prst="rect">
            <a:avLst/>
          </a:prstGeom>
          <a:noFill/>
          <a:ln>
            <a:noFill/>
          </a:ln>
        </p:spPr>
      </p:pic>
      <p:sp>
        <p:nvSpPr>
          <p:cNvPr id="282" name="Google Shape;282;p44"/>
          <p:cNvSpPr/>
          <p:nvPr/>
        </p:nvSpPr>
        <p:spPr>
          <a:xfrm>
            <a:off x="0" y="6448425"/>
            <a:ext cx="9954600" cy="2328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283" name="Google Shape;283;p44"/>
          <p:cNvSpPr/>
          <p:nvPr/>
        </p:nvSpPr>
        <p:spPr>
          <a:xfrm>
            <a:off x="9932400" y="6448425"/>
            <a:ext cx="91500" cy="232800"/>
          </a:xfrm>
          <a:prstGeom prst="parallelogram">
            <a:avLst>
              <a:gd name="adj" fmla="val 25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4" name="Google Shape;284;p44"/>
          <p:cNvSpPr/>
          <p:nvPr/>
        </p:nvSpPr>
        <p:spPr>
          <a:xfrm>
            <a:off x="10001242" y="6448425"/>
            <a:ext cx="91500" cy="232800"/>
          </a:xfrm>
          <a:prstGeom prst="parallelogram">
            <a:avLst>
              <a:gd name="adj" fmla="val 25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5" name="Google Shape;285;p44"/>
          <p:cNvSpPr/>
          <p:nvPr/>
        </p:nvSpPr>
        <p:spPr>
          <a:xfrm>
            <a:off x="10070494" y="6448425"/>
            <a:ext cx="91500" cy="232800"/>
          </a:xfrm>
          <a:prstGeom prst="parallelogram">
            <a:avLst>
              <a:gd name="adj"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6" name="Google Shape;286;p44"/>
          <p:cNvSpPr/>
          <p:nvPr/>
        </p:nvSpPr>
        <p:spPr>
          <a:xfrm>
            <a:off x="10139336" y="6448425"/>
            <a:ext cx="91500" cy="232800"/>
          </a:xfrm>
          <a:prstGeom prst="parallelogram">
            <a:avLst>
              <a:gd name="adj" fmla="val 25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7" name="Google Shape;287;p44"/>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944690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88"/>
        <p:cNvGrpSpPr/>
        <p:nvPr/>
      </p:nvGrpSpPr>
      <p:grpSpPr>
        <a:xfrm>
          <a:off x="0" y="0"/>
          <a:ext cx="0" cy="0"/>
          <a:chOff x="0" y="0"/>
          <a:chExt cx="0" cy="0"/>
        </a:xfrm>
      </p:grpSpPr>
      <p:sp>
        <p:nvSpPr>
          <p:cNvPr id="289" name="Google Shape;289;p45"/>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0" name="Google Shape;290;p45"/>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accent1"/>
              </a:buClr>
              <a:buSzPts val="3000"/>
              <a:buNone/>
              <a:defRPr sz="3000" b="1">
                <a:solidFill>
                  <a:schemeClr val="accent1"/>
                </a:solidFill>
              </a:defRPr>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91" name="Google Shape;291;p45"/>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93700" algn="l" rtl="0">
              <a:lnSpc>
                <a:spcPct val="90000"/>
              </a:lnSpc>
              <a:spcBef>
                <a:spcPts val="1000"/>
              </a:spcBef>
              <a:spcAft>
                <a:spcPts val="0"/>
              </a:spcAft>
              <a:buClr>
                <a:schemeClr val="dk1"/>
              </a:buClr>
              <a:buSzPts val="2600"/>
              <a:buFont typeface="Arial"/>
              <a:buChar char="•"/>
              <a:defRPr>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2" name="Google Shape;292;p45"/>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accent1"/>
              </a:buClr>
              <a:buSzPts val="3000"/>
              <a:buNone/>
              <a:defRPr sz="3000" b="1">
                <a:solidFill>
                  <a:schemeClr val="accent1"/>
                </a:solidFill>
              </a:defRPr>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93" name="Google Shape;293;p45"/>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93700" algn="l" rtl="0">
              <a:lnSpc>
                <a:spcPct val="90000"/>
              </a:lnSpc>
              <a:spcBef>
                <a:spcPts val="1000"/>
              </a:spcBef>
              <a:spcAft>
                <a:spcPts val="0"/>
              </a:spcAft>
              <a:buClr>
                <a:schemeClr val="dk1"/>
              </a:buClr>
              <a:buSzPts val="2600"/>
              <a:buChar char="•"/>
              <a:defRPr>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94" name="Google Shape;294;p45" descr="TEAMS logo: Enhancing School Health Services, from the American Academy of Pediatrics"/>
          <p:cNvPicPr preferRelativeResize="0"/>
          <p:nvPr/>
        </p:nvPicPr>
        <p:blipFill rotWithShape="1">
          <a:blip r:embed="rId2">
            <a:alphaModFix/>
          </a:blip>
          <a:srcRect/>
          <a:stretch/>
        </p:blipFill>
        <p:spPr>
          <a:xfrm>
            <a:off x="10350582" y="6372284"/>
            <a:ext cx="1698315" cy="375733"/>
          </a:xfrm>
          <a:prstGeom prst="rect">
            <a:avLst/>
          </a:prstGeom>
          <a:noFill/>
          <a:ln>
            <a:noFill/>
          </a:ln>
        </p:spPr>
      </p:pic>
      <p:sp>
        <p:nvSpPr>
          <p:cNvPr id="295" name="Google Shape;295;p45"/>
          <p:cNvSpPr/>
          <p:nvPr/>
        </p:nvSpPr>
        <p:spPr>
          <a:xfrm>
            <a:off x="0" y="6448425"/>
            <a:ext cx="9954600" cy="2328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296" name="Google Shape;296;p45"/>
          <p:cNvSpPr/>
          <p:nvPr/>
        </p:nvSpPr>
        <p:spPr>
          <a:xfrm>
            <a:off x="9932400" y="6448425"/>
            <a:ext cx="91500" cy="232800"/>
          </a:xfrm>
          <a:prstGeom prst="parallelogram">
            <a:avLst>
              <a:gd name="adj" fmla="val 25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7" name="Google Shape;297;p45"/>
          <p:cNvSpPr/>
          <p:nvPr/>
        </p:nvSpPr>
        <p:spPr>
          <a:xfrm>
            <a:off x="10001242" y="6448425"/>
            <a:ext cx="91500" cy="232800"/>
          </a:xfrm>
          <a:prstGeom prst="parallelogram">
            <a:avLst>
              <a:gd name="adj" fmla="val 25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8" name="Google Shape;298;p45"/>
          <p:cNvSpPr/>
          <p:nvPr/>
        </p:nvSpPr>
        <p:spPr>
          <a:xfrm>
            <a:off x="10070494" y="6448425"/>
            <a:ext cx="91500" cy="232800"/>
          </a:xfrm>
          <a:prstGeom prst="parallelogram">
            <a:avLst>
              <a:gd name="adj"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9" name="Google Shape;299;p45"/>
          <p:cNvSpPr/>
          <p:nvPr/>
        </p:nvSpPr>
        <p:spPr>
          <a:xfrm>
            <a:off x="10139336" y="6448425"/>
            <a:ext cx="91500" cy="232800"/>
          </a:xfrm>
          <a:prstGeom prst="parallelogram">
            <a:avLst>
              <a:gd name="adj" fmla="val 25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0" name="Google Shape;300;p45"/>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300" b="0"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300" b="0"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300" b="0"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300" b="0"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300" b="0"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300" b="0"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300" b="0"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300" b="0"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3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525332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1"/>
        <p:cNvGrpSpPr/>
        <p:nvPr/>
      </p:nvGrpSpPr>
      <p:grpSpPr>
        <a:xfrm>
          <a:off x="0" y="0"/>
          <a:ext cx="0" cy="0"/>
          <a:chOff x="0" y="0"/>
          <a:chExt cx="0" cy="0"/>
        </a:xfrm>
      </p:grpSpPr>
      <p:sp>
        <p:nvSpPr>
          <p:cNvPr id="302" name="Google Shape;302;p46"/>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769312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03"/>
        <p:cNvGrpSpPr/>
        <p:nvPr/>
      </p:nvGrpSpPr>
      <p:grpSpPr>
        <a:xfrm>
          <a:off x="0" y="0"/>
          <a:ext cx="0" cy="0"/>
          <a:chOff x="0" y="0"/>
          <a:chExt cx="0" cy="0"/>
        </a:xfrm>
      </p:grpSpPr>
      <p:sp>
        <p:nvSpPr>
          <p:cNvPr id="304" name="Google Shape;304;p4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5" name="Google Shape;305;p47"/>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306" name="Google Shape;306;p47"/>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pic>
        <p:nvPicPr>
          <p:cNvPr id="307" name="Google Shape;307;p47" descr="TEAMS logo: Enhancing School Health Services, from the American Academy of Pediatrics"/>
          <p:cNvPicPr preferRelativeResize="0"/>
          <p:nvPr/>
        </p:nvPicPr>
        <p:blipFill rotWithShape="1">
          <a:blip r:embed="rId2">
            <a:alphaModFix/>
          </a:blip>
          <a:srcRect/>
          <a:stretch/>
        </p:blipFill>
        <p:spPr>
          <a:xfrm>
            <a:off x="10350582" y="6372284"/>
            <a:ext cx="1698315" cy="375733"/>
          </a:xfrm>
          <a:prstGeom prst="rect">
            <a:avLst/>
          </a:prstGeom>
          <a:noFill/>
          <a:ln>
            <a:noFill/>
          </a:ln>
        </p:spPr>
      </p:pic>
      <p:sp>
        <p:nvSpPr>
          <p:cNvPr id="308" name="Google Shape;308;p47"/>
          <p:cNvSpPr/>
          <p:nvPr/>
        </p:nvSpPr>
        <p:spPr>
          <a:xfrm>
            <a:off x="0" y="6448425"/>
            <a:ext cx="9954600" cy="2328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309" name="Google Shape;309;p47"/>
          <p:cNvSpPr/>
          <p:nvPr/>
        </p:nvSpPr>
        <p:spPr>
          <a:xfrm>
            <a:off x="9932400" y="6448425"/>
            <a:ext cx="91500" cy="232800"/>
          </a:xfrm>
          <a:prstGeom prst="parallelogram">
            <a:avLst>
              <a:gd name="adj" fmla="val 25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0" name="Google Shape;310;p47"/>
          <p:cNvSpPr/>
          <p:nvPr/>
        </p:nvSpPr>
        <p:spPr>
          <a:xfrm>
            <a:off x="10001242" y="6448425"/>
            <a:ext cx="91500" cy="232800"/>
          </a:xfrm>
          <a:prstGeom prst="parallelogram">
            <a:avLst>
              <a:gd name="adj" fmla="val 25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1" name="Google Shape;311;p47"/>
          <p:cNvSpPr/>
          <p:nvPr/>
        </p:nvSpPr>
        <p:spPr>
          <a:xfrm>
            <a:off x="10070494" y="6448425"/>
            <a:ext cx="91500" cy="232800"/>
          </a:xfrm>
          <a:prstGeom prst="parallelogram">
            <a:avLst>
              <a:gd name="adj"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2" name="Google Shape;312;p47"/>
          <p:cNvSpPr/>
          <p:nvPr/>
        </p:nvSpPr>
        <p:spPr>
          <a:xfrm>
            <a:off x="10139336" y="6448425"/>
            <a:ext cx="91500" cy="232800"/>
          </a:xfrm>
          <a:prstGeom prst="parallelogram">
            <a:avLst>
              <a:gd name="adj" fmla="val 25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3" name="Google Shape;313;p47"/>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046388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14"/>
        <p:cNvGrpSpPr/>
        <p:nvPr/>
      </p:nvGrpSpPr>
      <p:grpSpPr>
        <a:xfrm>
          <a:off x="0" y="0"/>
          <a:ext cx="0" cy="0"/>
          <a:chOff x="0" y="0"/>
          <a:chExt cx="0" cy="0"/>
        </a:xfrm>
      </p:grpSpPr>
      <p:sp>
        <p:nvSpPr>
          <p:cNvPr id="315" name="Google Shape;315;p4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6" name="Google Shape;316;p48"/>
          <p:cNvSpPr>
            <a:spLocks noGrp="1"/>
          </p:cNvSpPr>
          <p:nvPr>
            <p:ph type="pic" idx="2"/>
          </p:nvPr>
        </p:nvSpPr>
        <p:spPr>
          <a:xfrm>
            <a:off x="5181600" y="457201"/>
            <a:ext cx="6867300" cy="5411700"/>
          </a:xfrm>
          <a:prstGeom prst="rect">
            <a:avLst/>
          </a:prstGeom>
          <a:noFill/>
          <a:ln>
            <a:noFill/>
          </a:ln>
        </p:spPr>
      </p:sp>
      <p:sp>
        <p:nvSpPr>
          <p:cNvPr id="317" name="Google Shape;317;p48"/>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solidFill>
                  <a:schemeClr val="dk1"/>
                </a:solidFill>
              </a:defRPr>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pic>
        <p:nvPicPr>
          <p:cNvPr id="318" name="Google Shape;318;p48" descr="TEAMS logo: Enhancing School Health Services, from the American Academy of Pediatrics"/>
          <p:cNvPicPr preferRelativeResize="0"/>
          <p:nvPr/>
        </p:nvPicPr>
        <p:blipFill rotWithShape="1">
          <a:blip r:embed="rId2">
            <a:alphaModFix/>
          </a:blip>
          <a:srcRect/>
          <a:stretch/>
        </p:blipFill>
        <p:spPr>
          <a:xfrm>
            <a:off x="10350582" y="6372284"/>
            <a:ext cx="1698315" cy="375733"/>
          </a:xfrm>
          <a:prstGeom prst="rect">
            <a:avLst/>
          </a:prstGeom>
          <a:noFill/>
          <a:ln>
            <a:noFill/>
          </a:ln>
        </p:spPr>
      </p:pic>
      <p:sp>
        <p:nvSpPr>
          <p:cNvPr id="319" name="Google Shape;319;p48"/>
          <p:cNvSpPr/>
          <p:nvPr/>
        </p:nvSpPr>
        <p:spPr>
          <a:xfrm>
            <a:off x="0" y="6448425"/>
            <a:ext cx="9954600" cy="2328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320" name="Google Shape;320;p48"/>
          <p:cNvSpPr/>
          <p:nvPr/>
        </p:nvSpPr>
        <p:spPr>
          <a:xfrm>
            <a:off x="9932400" y="6448425"/>
            <a:ext cx="91500" cy="232800"/>
          </a:xfrm>
          <a:prstGeom prst="parallelogram">
            <a:avLst>
              <a:gd name="adj" fmla="val 25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1" name="Google Shape;321;p48"/>
          <p:cNvSpPr/>
          <p:nvPr/>
        </p:nvSpPr>
        <p:spPr>
          <a:xfrm>
            <a:off x="10001242" y="6448425"/>
            <a:ext cx="91500" cy="232800"/>
          </a:xfrm>
          <a:prstGeom prst="parallelogram">
            <a:avLst>
              <a:gd name="adj" fmla="val 25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2" name="Google Shape;322;p48"/>
          <p:cNvSpPr/>
          <p:nvPr/>
        </p:nvSpPr>
        <p:spPr>
          <a:xfrm>
            <a:off x="10070494" y="6448425"/>
            <a:ext cx="91500" cy="232800"/>
          </a:xfrm>
          <a:prstGeom prst="parallelogram">
            <a:avLst>
              <a:gd name="adj"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3" name="Google Shape;323;p48"/>
          <p:cNvSpPr/>
          <p:nvPr/>
        </p:nvSpPr>
        <p:spPr>
          <a:xfrm>
            <a:off x="10139336" y="6448425"/>
            <a:ext cx="91500" cy="232800"/>
          </a:xfrm>
          <a:prstGeom prst="parallelogram">
            <a:avLst>
              <a:gd name="adj" fmla="val 25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4" name="Google Shape;324;p48"/>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05597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style B">
  <p:cSld name="Blank style B">
    <p:spTree>
      <p:nvGrpSpPr>
        <p:cNvPr id="1" name="Shape 240"/>
        <p:cNvGrpSpPr/>
        <p:nvPr/>
      </p:nvGrpSpPr>
      <p:grpSpPr>
        <a:xfrm>
          <a:off x="0" y="0"/>
          <a:ext cx="0" cy="0"/>
          <a:chOff x="0" y="0"/>
          <a:chExt cx="0" cy="0"/>
        </a:xfrm>
      </p:grpSpPr>
      <p:sp>
        <p:nvSpPr>
          <p:cNvPr id="241" name="Google Shape;241;p263"/>
          <p:cNvSpPr/>
          <p:nvPr/>
        </p:nvSpPr>
        <p:spPr>
          <a:xfrm>
            <a:off x="0" y="666753"/>
            <a:ext cx="12192000" cy="5099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396987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6"/>
        <p:cNvGrpSpPr/>
        <p:nvPr/>
      </p:nvGrpSpPr>
      <p:grpSpPr>
        <a:xfrm>
          <a:off x="0" y="0"/>
          <a:ext cx="0" cy="0"/>
          <a:chOff x="0" y="0"/>
          <a:chExt cx="0" cy="0"/>
        </a:xfrm>
      </p:grpSpPr>
      <p:sp>
        <p:nvSpPr>
          <p:cNvPr id="127" name="Google Shape;127;p75"/>
          <p:cNvSpPr/>
          <p:nvPr/>
        </p:nvSpPr>
        <p:spPr>
          <a:xfrm>
            <a:off x="0" y="2"/>
            <a:ext cx="330300" cy="7071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114454"/>
              </a:solidFill>
              <a:latin typeface="Arial"/>
              <a:ea typeface="Arial"/>
              <a:cs typeface="Arial"/>
              <a:sym typeface="Arial"/>
            </a:endParaRPr>
          </a:p>
        </p:txBody>
      </p:sp>
      <p:sp>
        <p:nvSpPr>
          <p:cNvPr id="128" name="Google Shape;128;p75"/>
          <p:cNvSpPr/>
          <p:nvPr/>
        </p:nvSpPr>
        <p:spPr>
          <a:xfrm>
            <a:off x="0" y="666751"/>
            <a:ext cx="6096000" cy="1411800"/>
          </a:xfrm>
          <a:prstGeom prst="rect">
            <a:avLst/>
          </a:prstGeom>
          <a:solidFill>
            <a:srgbClr val="1240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29" name="Google Shape;129;p75"/>
          <p:cNvSpPr/>
          <p:nvPr/>
        </p:nvSpPr>
        <p:spPr>
          <a:xfrm>
            <a:off x="0" y="2072219"/>
            <a:ext cx="330300" cy="2042700"/>
          </a:xfrm>
          <a:prstGeom prst="rect">
            <a:avLst/>
          </a:prstGeom>
          <a:solidFill>
            <a:srgbClr val="165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30" name="Google Shape;130;p75"/>
          <p:cNvSpPr/>
          <p:nvPr/>
        </p:nvSpPr>
        <p:spPr>
          <a:xfrm>
            <a:off x="0" y="4114801"/>
            <a:ext cx="330300" cy="806400"/>
          </a:xfrm>
          <a:prstGeom prst="rect">
            <a:avLst/>
          </a:prstGeom>
          <a:solidFill>
            <a:srgbClr val="3B8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31" name="Google Shape;131;p75"/>
          <p:cNvSpPr/>
          <p:nvPr/>
        </p:nvSpPr>
        <p:spPr>
          <a:xfrm>
            <a:off x="0" y="4921252"/>
            <a:ext cx="330300" cy="1936800"/>
          </a:xfrm>
          <a:prstGeom prst="rect">
            <a:avLst/>
          </a:prstGeom>
          <a:solidFill>
            <a:srgbClr val="94B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Arial"/>
              <a:ea typeface="Arial"/>
              <a:cs typeface="Arial"/>
              <a:sym typeface="Arial"/>
            </a:endParaRPr>
          </a:p>
        </p:txBody>
      </p:sp>
      <p:cxnSp>
        <p:nvCxnSpPr>
          <p:cNvPr id="132" name="Google Shape;132;p75"/>
          <p:cNvCxnSpPr/>
          <p:nvPr/>
        </p:nvCxnSpPr>
        <p:spPr>
          <a:xfrm>
            <a:off x="1384300" y="1079501"/>
            <a:ext cx="0" cy="628800"/>
          </a:xfrm>
          <a:prstGeom prst="straightConnector1">
            <a:avLst/>
          </a:prstGeom>
          <a:noFill/>
          <a:ln w="9525" cap="flat" cmpd="sng">
            <a:solidFill>
              <a:srgbClr val="18637B"/>
            </a:solidFill>
            <a:prstDash val="solid"/>
            <a:round/>
            <a:headEnd type="none" w="sm" len="sm"/>
            <a:tailEnd type="none" w="sm" len="sm"/>
          </a:ln>
        </p:spPr>
      </p:cxnSp>
      <p:sp>
        <p:nvSpPr>
          <p:cNvPr id="133" name="Google Shape;133;p75"/>
          <p:cNvSpPr txBox="1">
            <a:spLocks noGrp="1"/>
          </p:cNvSpPr>
          <p:nvPr>
            <p:ph type="title"/>
          </p:nvPr>
        </p:nvSpPr>
        <p:spPr>
          <a:xfrm>
            <a:off x="1528035" y="707633"/>
            <a:ext cx="4278300" cy="1371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800" b="1">
                <a:solidFill>
                  <a:srgbClr val="FFFFFF"/>
                </a:solidFill>
                <a:latin typeface="Rockwell"/>
                <a:ea typeface="Rockwell"/>
                <a:cs typeface="Rockwell"/>
                <a:sym typeface="Rockwe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4" name="Google Shape;134;p75"/>
          <p:cNvSpPr txBox="1">
            <a:spLocks noGrp="1"/>
          </p:cNvSpPr>
          <p:nvPr>
            <p:ph type="body" idx="1"/>
          </p:nvPr>
        </p:nvSpPr>
        <p:spPr>
          <a:xfrm>
            <a:off x="1528033" y="2356368"/>
            <a:ext cx="10054500" cy="42117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0"/>
              </a:spcBef>
              <a:spcAft>
                <a:spcPts val="0"/>
              </a:spcAft>
              <a:buSzPts val="1400"/>
              <a:buNone/>
              <a:defRPr sz="2800">
                <a:latin typeface="Gill Sans"/>
                <a:ea typeface="Gill Sans"/>
                <a:cs typeface="Gill Sans"/>
                <a:sym typeface="Gill Sans"/>
              </a:defRPr>
            </a:lvl1pPr>
            <a:lvl2pPr marL="914400" lvl="1" indent="-228600" algn="l" rtl="0">
              <a:lnSpc>
                <a:spcPct val="100000"/>
              </a:lnSpc>
              <a:spcBef>
                <a:spcPts val="0"/>
              </a:spcBef>
              <a:spcAft>
                <a:spcPts val="0"/>
              </a:spcAft>
              <a:buSzPts val="1400"/>
              <a:buNone/>
              <a:defRPr sz="2800"/>
            </a:lvl2pPr>
            <a:lvl3pPr marL="1371600" lvl="2" indent="-228600" algn="l" rtl="0">
              <a:lnSpc>
                <a:spcPct val="100000"/>
              </a:lnSpc>
              <a:spcBef>
                <a:spcPts val="0"/>
              </a:spcBef>
              <a:spcAft>
                <a:spcPts val="0"/>
              </a:spcAft>
              <a:buSzPts val="1400"/>
              <a:buNone/>
              <a:defRPr sz="2800"/>
            </a:lvl3pPr>
            <a:lvl4pPr marL="1828800" lvl="3" indent="-228600" algn="l" rtl="0">
              <a:lnSpc>
                <a:spcPct val="100000"/>
              </a:lnSpc>
              <a:spcBef>
                <a:spcPts val="0"/>
              </a:spcBef>
              <a:spcAft>
                <a:spcPts val="0"/>
              </a:spcAft>
              <a:buSzPts val="1400"/>
              <a:buNone/>
              <a:defRPr sz="2800"/>
            </a:lvl4pPr>
            <a:lvl5pPr marL="2286000" lvl="4" indent="-228600" algn="l" rtl="0">
              <a:lnSpc>
                <a:spcPct val="100000"/>
              </a:lnSpc>
              <a:spcBef>
                <a:spcPts val="0"/>
              </a:spcBef>
              <a:spcAft>
                <a:spcPts val="0"/>
              </a:spcAft>
              <a:buSzPts val="1400"/>
              <a:buNone/>
              <a:defRPr sz="2800"/>
            </a:lvl5pPr>
            <a:lvl6pPr marL="2743200" lvl="5" indent="-228600" algn="l" rtl="0">
              <a:lnSpc>
                <a:spcPct val="100000"/>
              </a:lnSpc>
              <a:spcBef>
                <a:spcPts val="0"/>
              </a:spcBef>
              <a:spcAft>
                <a:spcPts val="0"/>
              </a:spcAft>
              <a:buClr>
                <a:srgbClr val="000000"/>
              </a:buClr>
              <a:buSzPts val="2800"/>
              <a:buFont typeface="Arial"/>
              <a:buNone/>
              <a:defRPr sz="2800"/>
            </a:lvl6pPr>
            <a:lvl7pPr marL="3200400" lvl="6" indent="-228600" algn="l" rtl="0">
              <a:lnSpc>
                <a:spcPct val="100000"/>
              </a:lnSpc>
              <a:spcBef>
                <a:spcPts val="0"/>
              </a:spcBef>
              <a:spcAft>
                <a:spcPts val="0"/>
              </a:spcAft>
              <a:buClr>
                <a:srgbClr val="000000"/>
              </a:buClr>
              <a:buSzPts val="2800"/>
              <a:buFont typeface="Arial"/>
              <a:buNone/>
              <a:defRPr sz="2800"/>
            </a:lvl7pPr>
            <a:lvl8pPr marL="3657600" lvl="7" indent="-228600" algn="l" rtl="0">
              <a:lnSpc>
                <a:spcPct val="100000"/>
              </a:lnSpc>
              <a:spcBef>
                <a:spcPts val="0"/>
              </a:spcBef>
              <a:spcAft>
                <a:spcPts val="0"/>
              </a:spcAft>
              <a:buClr>
                <a:srgbClr val="000000"/>
              </a:buClr>
              <a:buSzPts val="2800"/>
              <a:buFont typeface="Arial"/>
              <a:buNone/>
              <a:defRPr sz="2800"/>
            </a:lvl8pPr>
            <a:lvl9pPr marL="4114800" lvl="8" indent="-228600" algn="l" rtl="0">
              <a:lnSpc>
                <a:spcPct val="100000"/>
              </a:lnSpc>
              <a:spcBef>
                <a:spcPts val="0"/>
              </a:spcBef>
              <a:spcAft>
                <a:spcPts val="0"/>
              </a:spcAft>
              <a:buClr>
                <a:srgbClr val="000000"/>
              </a:buClr>
              <a:buSzPts val="2800"/>
              <a:buFont typeface="Arial"/>
              <a:buNone/>
              <a:defRPr sz="2800"/>
            </a:lvl9pPr>
          </a:lstStyle>
          <a:p>
            <a:endParaRPr/>
          </a:p>
        </p:txBody>
      </p:sp>
    </p:spTree>
    <p:extLst>
      <p:ext uri="{BB962C8B-B14F-4D97-AF65-F5344CB8AC3E}">
        <p14:creationId xmlns:p14="http://schemas.microsoft.com/office/powerpoint/2010/main" val="517871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7"/>
        <p:cNvGrpSpPr/>
        <p:nvPr/>
      </p:nvGrpSpPr>
      <p:grpSpPr>
        <a:xfrm>
          <a:off x="0" y="0"/>
          <a:ext cx="0" cy="0"/>
          <a:chOff x="0" y="0"/>
          <a:chExt cx="0" cy="0"/>
        </a:xfrm>
      </p:grpSpPr>
      <p:sp>
        <p:nvSpPr>
          <p:cNvPr id="268" name="Google Shape;268;p131"/>
          <p:cNvSpPr/>
          <p:nvPr/>
        </p:nvSpPr>
        <p:spPr>
          <a:xfrm>
            <a:off x="0" y="3"/>
            <a:ext cx="330200" cy="706967"/>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14454"/>
              </a:solidFill>
              <a:latin typeface="Calibri"/>
              <a:ea typeface="Calibri"/>
              <a:cs typeface="Calibri"/>
              <a:sym typeface="Calibri"/>
            </a:endParaRPr>
          </a:p>
        </p:txBody>
      </p:sp>
      <p:sp>
        <p:nvSpPr>
          <p:cNvPr id="269" name="Google Shape;269;p131"/>
          <p:cNvSpPr/>
          <p:nvPr/>
        </p:nvSpPr>
        <p:spPr>
          <a:xfrm>
            <a:off x="0" y="666751"/>
            <a:ext cx="6096000" cy="1411816"/>
          </a:xfrm>
          <a:prstGeom prst="rect">
            <a:avLst/>
          </a:prstGeom>
          <a:solidFill>
            <a:srgbClr val="1240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0404F"/>
              </a:solidFill>
              <a:latin typeface="Calibri"/>
              <a:ea typeface="Calibri"/>
              <a:cs typeface="Calibri"/>
              <a:sym typeface="Calibri"/>
            </a:endParaRPr>
          </a:p>
        </p:txBody>
      </p:sp>
      <p:sp>
        <p:nvSpPr>
          <p:cNvPr id="270" name="Google Shape;270;p131"/>
          <p:cNvSpPr/>
          <p:nvPr/>
        </p:nvSpPr>
        <p:spPr>
          <a:xfrm>
            <a:off x="0" y="2072221"/>
            <a:ext cx="330200" cy="2042583"/>
          </a:xfrm>
          <a:prstGeom prst="rect">
            <a:avLst/>
          </a:prstGeom>
          <a:solidFill>
            <a:srgbClr val="165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0404F"/>
              </a:solidFill>
              <a:latin typeface="Calibri"/>
              <a:ea typeface="Calibri"/>
              <a:cs typeface="Calibri"/>
              <a:sym typeface="Calibri"/>
            </a:endParaRPr>
          </a:p>
        </p:txBody>
      </p:sp>
      <p:sp>
        <p:nvSpPr>
          <p:cNvPr id="271" name="Google Shape;271;p131"/>
          <p:cNvSpPr/>
          <p:nvPr/>
        </p:nvSpPr>
        <p:spPr>
          <a:xfrm>
            <a:off x="0" y="4114801"/>
            <a:ext cx="330200" cy="806451"/>
          </a:xfrm>
          <a:prstGeom prst="rect">
            <a:avLst/>
          </a:prstGeom>
          <a:solidFill>
            <a:srgbClr val="3B8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0404F"/>
              </a:solidFill>
              <a:latin typeface="Calibri"/>
              <a:ea typeface="Calibri"/>
              <a:cs typeface="Calibri"/>
              <a:sym typeface="Calibri"/>
            </a:endParaRPr>
          </a:p>
        </p:txBody>
      </p:sp>
      <p:sp>
        <p:nvSpPr>
          <p:cNvPr id="272" name="Google Shape;272;p131"/>
          <p:cNvSpPr/>
          <p:nvPr/>
        </p:nvSpPr>
        <p:spPr>
          <a:xfrm>
            <a:off x="0" y="4921252"/>
            <a:ext cx="330200" cy="1936749"/>
          </a:xfrm>
          <a:prstGeom prst="rect">
            <a:avLst/>
          </a:prstGeom>
          <a:solidFill>
            <a:srgbClr val="94B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0404F"/>
              </a:solidFill>
              <a:latin typeface="Calibri"/>
              <a:ea typeface="Calibri"/>
              <a:cs typeface="Calibri"/>
              <a:sym typeface="Calibri"/>
            </a:endParaRPr>
          </a:p>
        </p:txBody>
      </p:sp>
      <p:cxnSp>
        <p:nvCxnSpPr>
          <p:cNvPr id="273" name="Google Shape;273;p131"/>
          <p:cNvCxnSpPr/>
          <p:nvPr/>
        </p:nvCxnSpPr>
        <p:spPr>
          <a:xfrm>
            <a:off x="1384300" y="1079501"/>
            <a:ext cx="0" cy="628651"/>
          </a:xfrm>
          <a:prstGeom prst="straightConnector1">
            <a:avLst/>
          </a:prstGeom>
          <a:noFill/>
          <a:ln w="9525" cap="flat" cmpd="sng">
            <a:solidFill>
              <a:srgbClr val="18637B"/>
            </a:solidFill>
            <a:prstDash val="solid"/>
            <a:round/>
            <a:headEnd type="none" w="sm" len="sm"/>
            <a:tailEnd type="none" w="sm" len="sm"/>
          </a:ln>
        </p:spPr>
      </p:cxnSp>
      <p:sp>
        <p:nvSpPr>
          <p:cNvPr id="274" name="Google Shape;274;p131"/>
          <p:cNvSpPr txBox="1">
            <a:spLocks noGrp="1"/>
          </p:cNvSpPr>
          <p:nvPr>
            <p:ph type="title"/>
          </p:nvPr>
        </p:nvSpPr>
        <p:spPr>
          <a:xfrm>
            <a:off x="1528037" y="707633"/>
            <a:ext cx="4278399" cy="1371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00" b="1">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73500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2">
  <p:cSld name="Custom Layout 2">
    <p:bg>
      <p:bgPr>
        <a:solidFill>
          <a:srgbClr val="013B32"/>
        </a:solidFill>
        <a:effectLst/>
      </p:bgPr>
    </p:bg>
    <p:spTree>
      <p:nvGrpSpPr>
        <p:cNvPr id="1" name="Shape 36"/>
        <p:cNvGrpSpPr/>
        <p:nvPr/>
      </p:nvGrpSpPr>
      <p:grpSpPr>
        <a:xfrm>
          <a:off x="0" y="0"/>
          <a:ext cx="0" cy="0"/>
          <a:chOff x="0" y="0"/>
          <a:chExt cx="0" cy="0"/>
        </a:xfrm>
      </p:grpSpPr>
      <p:grpSp>
        <p:nvGrpSpPr>
          <p:cNvPr id="37" name="Google Shape;37;p5"/>
          <p:cNvGrpSpPr/>
          <p:nvPr/>
        </p:nvGrpSpPr>
        <p:grpSpPr>
          <a:xfrm>
            <a:off x="0" y="-96441"/>
            <a:ext cx="12192079" cy="6954485"/>
            <a:chOff x="0" y="-38100"/>
            <a:chExt cx="4816592" cy="2747433"/>
          </a:xfrm>
        </p:grpSpPr>
        <p:sp>
          <p:nvSpPr>
            <p:cNvPr id="38" name="Google Shape;38;p5"/>
            <p:cNvSpPr/>
            <p:nvPr/>
          </p:nvSpPr>
          <p:spPr>
            <a:xfrm>
              <a:off x="0" y="0"/>
              <a:ext cx="4816592" cy="2709333"/>
            </a:xfrm>
            <a:custGeom>
              <a:avLst/>
              <a:gdLst/>
              <a:ahLst/>
              <a:cxnLst/>
              <a:rect l="l" t="t" r="r" b="b"/>
              <a:pathLst>
                <a:path w="4816592" h="2709333" extrusionOk="0">
                  <a:moveTo>
                    <a:pt x="0" y="0"/>
                  </a:moveTo>
                  <a:lnTo>
                    <a:pt x="4816592" y="0"/>
                  </a:lnTo>
                  <a:lnTo>
                    <a:pt x="4816592" y="2709333"/>
                  </a:lnTo>
                  <a:lnTo>
                    <a:pt x="0" y="2709333"/>
                  </a:lnTo>
                  <a:close/>
                </a:path>
              </a:pathLst>
            </a:custGeom>
            <a:solidFill>
              <a:srgbClr val="000000">
                <a:alpha val="0"/>
              </a:srgbClr>
            </a:solidFill>
            <a:ln w="142875" cap="sq" cmpd="sng">
              <a:solidFill>
                <a:srgbClr val="FFFDB9"/>
              </a:solidFill>
              <a:prstDash val="solid"/>
              <a:miter lim="8000"/>
              <a:headEnd type="none" w="sm" len="sm"/>
              <a:tailEnd type="none" w="sm" len="sm"/>
            </a:ln>
          </p:spPr>
        </p:sp>
        <p:sp>
          <p:nvSpPr>
            <p:cNvPr id="39" name="Google Shape;39;p5"/>
            <p:cNvSpPr txBox="1"/>
            <p:nvPr/>
          </p:nvSpPr>
          <p:spPr>
            <a:xfrm>
              <a:off x="0" y="-38100"/>
              <a:ext cx="4816500" cy="2747400"/>
            </a:xfrm>
            <a:prstGeom prst="rect">
              <a:avLst/>
            </a:prstGeom>
            <a:noFill/>
            <a:ln>
              <a:noFill/>
            </a:ln>
          </p:spPr>
          <p:txBody>
            <a:bodyPr spcFirstLastPara="1" wrap="square" lIns="50800" tIns="50800" rIns="50800" bIns="50800" anchor="ctr" anchorCtr="0">
              <a:noAutofit/>
            </a:bodyPr>
            <a:lstStyle/>
            <a:p>
              <a:pPr marL="0" marR="0" lvl="0" indent="0" algn="ctr" rtl="0">
                <a:lnSpc>
                  <a:spcPct val="156277"/>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40" name="Google Shape;40;p5"/>
          <p:cNvSpPr/>
          <p:nvPr/>
        </p:nvSpPr>
        <p:spPr>
          <a:xfrm>
            <a:off x="460175" y="593494"/>
            <a:ext cx="11271651" cy="5671013"/>
          </a:xfrm>
          <a:custGeom>
            <a:avLst/>
            <a:gdLst/>
            <a:ahLst/>
            <a:cxnLst/>
            <a:rect l="l" t="t" r="r" b="b"/>
            <a:pathLst>
              <a:path w="16907476" h="8506519" extrusionOk="0">
                <a:moveTo>
                  <a:pt x="0" y="0"/>
                </a:moveTo>
                <a:lnTo>
                  <a:pt x="16907476" y="0"/>
                </a:lnTo>
                <a:lnTo>
                  <a:pt x="16907476" y="8506518"/>
                </a:lnTo>
                <a:lnTo>
                  <a:pt x="0" y="8506518"/>
                </a:lnTo>
                <a:lnTo>
                  <a:pt x="0" y="0"/>
                </a:lnTo>
                <a:close/>
              </a:path>
            </a:pathLst>
          </a:custGeom>
          <a:blipFill rotWithShape="1">
            <a:blip r:embed="rId2">
              <a:alphaModFix/>
            </a:blip>
            <a:stretch>
              <a:fillRect/>
            </a:stretch>
          </a:blipFill>
          <a:ln>
            <a:noFill/>
          </a:ln>
        </p:spPr>
      </p:sp>
      <p:sp>
        <p:nvSpPr>
          <p:cNvPr id="41" name="Google Shape;41;p5"/>
          <p:cNvSpPr txBox="1">
            <a:spLocks noGrp="1"/>
          </p:cNvSpPr>
          <p:nvPr>
            <p:ph type="title"/>
          </p:nvPr>
        </p:nvSpPr>
        <p:spPr>
          <a:xfrm>
            <a:off x="3074342" y="2453475"/>
            <a:ext cx="6043400" cy="1482000"/>
          </a:xfrm>
          <a:prstGeom prst="rect">
            <a:avLst/>
          </a:prstGeom>
        </p:spPr>
        <p:txBody>
          <a:bodyPr spcFirstLastPara="1" wrap="square" lIns="0" tIns="0" rIns="0" bIns="0" anchor="t" anchorCtr="0">
            <a:noAutofit/>
          </a:bodyPr>
          <a:lstStyle>
            <a:lvl1pPr lvl="0" rtl="0">
              <a:spcBef>
                <a:spcPts val="0"/>
              </a:spcBef>
              <a:spcAft>
                <a:spcPts val="0"/>
              </a:spcAft>
              <a:buSzPts val="7400"/>
              <a:buNone/>
              <a:defRPr sz="4934"/>
            </a:lvl1pPr>
            <a:lvl2pPr lvl="1" rtl="0">
              <a:spcBef>
                <a:spcPts val="0"/>
              </a:spcBef>
              <a:spcAft>
                <a:spcPts val="0"/>
              </a:spcAft>
              <a:buClr>
                <a:srgbClr val="013B32"/>
              </a:buClr>
              <a:buSzPts val="7400"/>
              <a:buNone/>
              <a:defRPr sz="4934">
                <a:solidFill>
                  <a:srgbClr val="013B32"/>
                </a:solidFill>
              </a:defRPr>
            </a:lvl2pPr>
            <a:lvl3pPr lvl="2" rtl="0">
              <a:spcBef>
                <a:spcPts val="0"/>
              </a:spcBef>
              <a:spcAft>
                <a:spcPts val="0"/>
              </a:spcAft>
              <a:buClr>
                <a:srgbClr val="013B32"/>
              </a:buClr>
              <a:buSzPts val="7400"/>
              <a:buNone/>
              <a:defRPr sz="4934">
                <a:solidFill>
                  <a:srgbClr val="013B32"/>
                </a:solidFill>
              </a:defRPr>
            </a:lvl3pPr>
            <a:lvl4pPr lvl="3" rtl="0">
              <a:spcBef>
                <a:spcPts val="0"/>
              </a:spcBef>
              <a:spcAft>
                <a:spcPts val="0"/>
              </a:spcAft>
              <a:buClr>
                <a:srgbClr val="013B32"/>
              </a:buClr>
              <a:buSzPts val="7400"/>
              <a:buNone/>
              <a:defRPr sz="4934">
                <a:solidFill>
                  <a:srgbClr val="013B32"/>
                </a:solidFill>
              </a:defRPr>
            </a:lvl4pPr>
            <a:lvl5pPr lvl="4" rtl="0">
              <a:spcBef>
                <a:spcPts val="0"/>
              </a:spcBef>
              <a:spcAft>
                <a:spcPts val="0"/>
              </a:spcAft>
              <a:buClr>
                <a:srgbClr val="013B32"/>
              </a:buClr>
              <a:buSzPts val="7400"/>
              <a:buNone/>
              <a:defRPr sz="4934">
                <a:solidFill>
                  <a:srgbClr val="013B32"/>
                </a:solidFill>
              </a:defRPr>
            </a:lvl5pPr>
            <a:lvl6pPr lvl="5" rtl="0">
              <a:spcBef>
                <a:spcPts val="0"/>
              </a:spcBef>
              <a:spcAft>
                <a:spcPts val="0"/>
              </a:spcAft>
              <a:buClr>
                <a:srgbClr val="013B32"/>
              </a:buClr>
              <a:buSzPts val="7400"/>
              <a:buNone/>
              <a:defRPr sz="4934">
                <a:solidFill>
                  <a:srgbClr val="013B32"/>
                </a:solidFill>
              </a:defRPr>
            </a:lvl6pPr>
            <a:lvl7pPr lvl="6" rtl="0">
              <a:spcBef>
                <a:spcPts val="0"/>
              </a:spcBef>
              <a:spcAft>
                <a:spcPts val="0"/>
              </a:spcAft>
              <a:buClr>
                <a:srgbClr val="013B32"/>
              </a:buClr>
              <a:buSzPts val="7400"/>
              <a:buNone/>
              <a:defRPr sz="4934">
                <a:solidFill>
                  <a:srgbClr val="013B32"/>
                </a:solidFill>
              </a:defRPr>
            </a:lvl7pPr>
            <a:lvl8pPr lvl="7" rtl="0">
              <a:spcBef>
                <a:spcPts val="0"/>
              </a:spcBef>
              <a:spcAft>
                <a:spcPts val="0"/>
              </a:spcAft>
              <a:buClr>
                <a:srgbClr val="013B32"/>
              </a:buClr>
              <a:buSzPts val="7400"/>
              <a:buNone/>
              <a:defRPr sz="4934">
                <a:solidFill>
                  <a:srgbClr val="013B32"/>
                </a:solidFill>
              </a:defRPr>
            </a:lvl8pPr>
            <a:lvl9pPr lvl="8" rtl="0">
              <a:spcBef>
                <a:spcPts val="0"/>
              </a:spcBef>
              <a:spcAft>
                <a:spcPts val="0"/>
              </a:spcAft>
              <a:buClr>
                <a:srgbClr val="013B32"/>
              </a:buClr>
              <a:buSzPts val="7400"/>
              <a:buNone/>
              <a:defRPr sz="4934">
                <a:solidFill>
                  <a:srgbClr val="013B32"/>
                </a:solidFill>
              </a:defRPr>
            </a:lvl9pPr>
          </a:lstStyle>
          <a:p>
            <a:endParaRPr/>
          </a:p>
        </p:txBody>
      </p:sp>
      <p:sp>
        <p:nvSpPr>
          <p:cNvPr id="42" name="Google Shape;42;p5"/>
          <p:cNvSpPr txBox="1">
            <a:spLocks noGrp="1"/>
          </p:cNvSpPr>
          <p:nvPr>
            <p:ph type="title" idx="2"/>
          </p:nvPr>
        </p:nvSpPr>
        <p:spPr>
          <a:xfrm>
            <a:off x="3857733" y="1628883"/>
            <a:ext cx="4217200" cy="71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5600"/>
              <a:buNone/>
              <a:defRPr sz="3734">
                <a:solidFill>
                  <a:schemeClr val="dk1"/>
                </a:solidFill>
              </a:defRPr>
            </a:lvl1pPr>
            <a:lvl2pPr lvl="1" rtl="0">
              <a:spcBef>
                <a:spcPts val="0"/>
              </a:spcBef>
              <a:spcAft>
                <a:spcPts val="0"/>
              </a:spcAft>
              <a:buClr>
                <a:schemeClr val="dk1"/>
              </a:buClr>
              <a:buSzPts val="5600"/>
              <a:buNone/>
              <a:defRPr sz="3734">
                <a:solidFill>
                  <a:schemeClr val="dk1"/>
                </a:solidFill>
              </a:defRPr>
            </a:lvl2pPr>
            <a:lvl3pPr lvl="2" rtl="0">
              <a:spcBef>
                <a:spcPts val="0"/>
              </a:spcBef>
              <a:spcAft>
                <a:spcPts val="0"/>
              </a:spcAft>
              <a:buClr>
                <a:schemeClr val="dk1"/>
              </a:buClr>
              <a:buSzPts val="5600"/>
              <a:buNone/>
              <a:defRPr sz="3734">
                <a:solidFill>
                  <a:schemeClr val="dk1"/>
                </a:solidFill>
              </a:defRPr>
            </a:lvl3pPr>
            <a:lvl4pPr lvl="3" rtl="0">
              <a:spcBef>
                <a:spcPts val="0"/>
              </a:spcBef>
              <a:spcAft>
                <a:spcPts val="0"/>
              </a:spcAft>
              <a:buClr>
                <a:schemeClr val="dk1"/>
              </a:buClr>
              <a:buSzPts val="5600"/>
              <a:buNone/>
              <a:defRPr sz="3734">
                <a:solidFill>
                  <a:schemeClr val="dk1"/>
                </a:solidFill>
              </a:defRPr>
            </a:lvl4pPr>
            <a:lvl5pPr lvl="4" rtl="0">
              <a:spcBef>
                <a:spcPts val="0"/>
              </a:spcBef>
              <a:spcAft>
                <a:spcPts val="0"/>
              </a:spcAft>
              <a:buClr>
                <a:schemeClr val="dk1"/>
              </a:buClr>
              <a:buSzPts val="5600"/>
              <a:buNone/>
              <a:defRPr sz="3734">
                <a:solidFill>
                  <a:schemeClr val="dk1"/>
                </a:solidFill>
              </a:defRPr>
            </a:lvl5pPr>
            <a:lvl6pPr lvl="5" rtl="0">
              <a:spcBef>
                <a:spcPts val="0"/>
              </a:spcBef>
              <a:spcAft>
                <a:spcPts val="0"/>
              </a:spcAft>
              <a:buClr>
                <a:schemeClr val="dk1"/>
              </a:buClr>
              <a:buSzPts val="5600"/>
              <a:buNone/>
              <a:defRPr sz="3734">
                <a:solidFill>
                  <a:schemeClr val="dk1"/>
                </a:solidFill>
              </a:defRPr>
            </a:lvl6pPr>
            <a:lvl7pPr lvl="6" rtl="0">
              <a:spcBef>
                <a:spcPts val="0"/>
              </a:spcBef>
              <a:spcAft>
                <a:spcPts val="0"/>
              </a:spcAft>
              <a:buClr>
                <a:schemeClr val="dk1"/>
              </a:buClr>
              <a:buSzPts val="5600"/>
              <a:buNone/>
              <a:defRPr sz="3734">
                <a:solidFill>
                  <a:schemeClr val="dk1"/>
                </a:solidFill>
              </a:defRPr>
            </a:lvl7pPr>
            <a:lvl8pPr lvl="7" rtl="0">
              <a:spcBef>
                <a:spcPts val="0"/>
              </a:spcBef>
              <a:spcAft>
                <a:spcPts val="0"/>
              </a:spcAft>
              <a:buClr>
                <a:schemeClr val="dk1"/>
              </a:buClr>
              <a:buSzPts val="5600"/>
              <a:buNone/>
              <a:defRPr sz="3734">
                <a:solidFill>
                  <a:schemeClr val="dk1"/>
                </a:solidFill>
              </a:defRPr>
            </a:lvl8pPr>
            <a:lvl9pPr lvl="8" rtl="0">
              <a:spcBef>
                <a:spcPts val="0"/>
              </a:spcBef>
              <a:spcAft>
                <a:spcPts val="0"/>
              </a:spcAft>
              <a:buClr>
                <a:schemeClr val="dk1"/>
              </a:buClr>
              <a:buSzPts val="5600"/>
              <a:buNone/>
              <a:defRPr sz="3734">
                <a:solidFill>
                  <a:schemeClr val="dk1"/>
                </a:solidFill>
              </a:defRPr>
            </a:lvl9pPr>
          </a:lstStyle>
          <a:p>
            <a:endParaRPr/>
          </a:p>
        </p:txBody>
      </p:sp>
      <p:sp>
        <p:nvSpPr>
          <p:cNvPr id="43" name="Google Shape;43;p5"/>
          <p:cNvSpPr txBox="1">
            <a:spLocks noGrp="1"/>
          </p:cNvSpPr>
          <p:nvPr>
            <p:ph type="body" idx="1"/>
          </p:nvPr>
        </p:nvSpPr>
        <p:spPr>
          <a:xfrm>
            <a:off x="3741967" y="4116617"/>
            <a:ext cx="4333000" cy="975200"/>
          </a:xfrm>
          <a:prstGeom prst="rect">
            <a:avLst/>
          </a:prstGeom>
        </p:spPr>
        <p:txBody>
          <a:bodyPr spcFirstLastPara="1" wrap="square" lIns="0" tIns="0" rIns="0" bIns="0" anchor="t" anchorCtr="0">
            <a:noAutofit/>
          </a:bodyPr>
          <a:lstStyle>
            <a:lvl1pPr marL="304815" lvl="0" indent="-241312" algn="ctr">
              <a:spcBef>
                <a:spcPts val="427"/>
              </a:spcBef>
              <a:spcAft>
                <a:spcPts val="0"/>
              </a:spcAft>
              <a:buSzPts val="2100"/>
              <a:buChar char="•"/>
              <a:defRPr/>
            </a:lvl1pPr>
            <a:lvl2pPr marL="609630" lvl="1" indent="-241312" algn="ctr">
              <a:spcBef>
                <a:spcPts val="373"/>
              </a:spcBef>
              <a:spcAft>
                <a:spcPts val="0"/>
              </a:spcAft>
              <a:buSzPts val="2100"/>
              <a:buChar char="–"/>
              <a:defRPr/>
            </a:lvl2pPr>
            <a:lvl3pPr marL="914446" lvl="2" indent="-241312" algn="ctr">
              <a:spcBef>
                <a:spcPts val="320"/>
              </a:spcBef>
              <a:spcAft>
                <a:spcPts val="0"/>
              </a:spcAft>
              <a:buSzPts val="2100"/>
              <a:buChar char="•"/>
              <a:defRPr/>
            </a:lvl3pPr>
            <a:lvl4pPr marL="1219261" lvl="3" indent="-241312" algn="ctr">
              <a:spcBef>
                <a:spcPts val="267"/>
              </a:spcBef>
              <a:spcAft>
                <a:spcPts val="0"/>
              </a:spcAft>
              <a:buSzPts val="2100"/>
              <a:buChar char="–"/>
              <a:defRPr/>
            </a:lvl4pPr>
            <a:lvl5pPr marL="1524076" lvl="4" indent="-241312" algn="ctr">
              <a:spcBef>
                <a:spcPts val="267"/>
              </a:spcBef>
              <a:spcAft>
                <a:spcPts val="0"/>
              </a:spcAft>
              <a:buSzPts val="2100"/>
              <a:buChar char="»"/>
              <a:defRPr/>
            </a:lvl5pPr>
            <a:lvl6pPr marL="1828891" lvl="5" indent="-241312" algn="ctr">
              <a:spcBef>
                <a:spcPts val="267"/>
              </a:spcBef>
              <a:spcAft>
                <a:spcPts val="0"/>
              </a:spcAft>
              <a:buSzPts val="2100"/>
              <a:buChar char="•"/>
              <a:defRPr/>
            </a:lvl6pPr>
            <a:lvl7pPr marL="2133707" lvl="6" indent="-241312" algn="ctr">
              <a:spcBef>
                <a:spcPts val="267"/>
              </a:spcBef>
              <a:spcAft>
                <a:spcPts val="0"/>
              </a:spcAft>
              <a:buSzPts val="2100"/>
              <a:buChar char="•"/>
              <a:defRPr/>
            </a:lvl7pPr>
            <a:lvl8pPr marL="2438522" lvl="7" indent="-241312" algn="ctr">
              <a:spcBef>
                <a:spcPts val="267"/>
              </a:spcBef>
              <a:spcAft>
                <a:spcPts val="0"/>
              </a:spcAft>
              <a:buSzPts val="2100"/>
              <a:buChar char="•"/>
              <a:defRPr/>
            </a:lvl8pPr>
            <a:lvl9pPr marL="2743337" lvl="8" indent="-241312" algn="ctr">
              <a:spcBef>
                <a:spcPts val="267"/>
              </a:spcBef>
              <a:spcAft>
                <a:spcPts val="0"/>
              </a:spcAft>
              <a:buSzPts val="2100"/>
              <a:buChar char="•"/>
              <a:defRPr/>
            </a:lvl9pPr>
          </a:lstStyle>
          <a:p>
            <a:endParaRPr/>
          </a:p>
        </p:txBody>
      </p:sp>
    </p:spTree>
    <p:extLst>
      <p:ext uri="{BB962C8B-B14F-4D97-AF65-F5344CB8AC3E}">
        <p14:creationId xmlns:p14="http://schemas.microsoft.com/office/powerpoint/2010/main" val="21214294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itle">
  <p:cSld name="1_Title">
    <p:spTree>
      <p:nvGrpSpPr>
        <p:cNvPr id="1" name="Shape 275"/>
        <p:cNvGrpSpPr/>
        <p:nvPr/>
      </p:nvGrpSpPr>
      <p:grpSpPr>
        <a:xfrm>
          <a:off x="0" y="0"/>
          <a:ext cx="0" cy="0"/>
          <a:chOff x="0" y="0"/>
          <a:chExt cx="0" cy="0"/>
        </a:xfrm>
      </p:grpSpPr>
      <p:sp>
        <p:nvSpPr>
          <p:cNvPr id="276" name="Google Shape;276;p132"/>
          <p:cNvSpPr/>
          <p:nvPr/>
        </p:nvSpPr>
        <p:spPr>
          <a:xfrm>
            <a:off x="0" y="3"/>
            <a:ext cx="12192000" cy="706967"/>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14454"/>
              </a:solidFill>
              <a:latin typeface="Arial"/>
              <a:ea typeface="Arial"/>
              <a:cs typeface="Arial"/>
              <a:sym typeface="Arial"/>
            </a:endParaRPr>
          </a:p>
        </p:txBody>
      </p:sp>
      <p:sp>
        <p:nvSpPr>
          <p:cNvPr id="277" name="Google Shape;277;p132"/>
          <p:cNvSpPr/>
          <p:nvPr/>
        </p:nvSpPr>
        <p:spPr>
          <a:xfrm>
            <a:off x="0" y="666754"/>
            <a:ext cx="12192000" cy="509904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588300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78"/>
        <p:cNvGrpSpPr/>
        <p:nvPr/>
      </p:nvGrpSpPr>
      <p:grpSpPr>
        <a:xfrm>
          <a:off x="0" y="0"/>
          <a:ext cx="0" cy="0"/>
          <a:chOff x="0" y="0"/>
          <a:chExt cx="0" cy="0"/>
        </a:xfrm>
      </p:grpSpPr>
      <p:sp>
        <p:nvSpPr>
          <p:cNvPr id="279" name="Google Shape;279;p163"/>
          <p:cNvSpPr/>
          <p:nvPr/>
        </p:nvSpPr>
        <p:spPr>
          <a:xfrm>
            <a:off x="0" y="3"/>
            <a:ext cx="330200" cy="706967"/>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14454"/>
              </a:solidFill>
              <a:latin typeface="Arial"/>
              <a:ea typeface="Arial"/>
              <a:cs typeface="Arial"/>
              <a:sym typeface="Arial"/>
            </a:endParaRPr>
          </a:p>
        </p:txBody>
      </p:sp>
      <p:sp>
        <p:nvSpPr>
          <p:cNvPr id="280" name="Google Shape;280;p163"/>
          <p:cNvSpPr/>
          <p:nvPr/>
        </p:nvSpPr>
        <p:spPr>
          <a:xfrm>
            <a:off x="0" y="666751"/>
            <a:ext cx="6096000" cy="1411816"/>
          </a:xfrm>
          <a:prstGeom prst="rect">
            <a:avLst/>
          </a:prstGeom>
          <a:solidFill>
            <a:srgbClr val="1240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163"/>
          <p:cNvSpPr/>
          <p:nvPr/>
        </p:nvSpPr>
        <p:spPr>
          <a:xfrm>
            <a:off x="0" y="2072221"/>
            <a:ext cx="330200" cy="2042583"/>
          </a:xfrm>
          <a:prstGeom prst="rect">
            <a:avLst/>
          </a:prstGeom>
          <a:solidFill>
            <a:srgbClr val="165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163"/>
          <p:cNvSpPr/>
          <p:nvPr/>
        </p:nvSpPr>
        <p:spPr>
          <a:xfrm>
            <a:off x="0" y="4114801"/>
            <a:ext cx="330200" cy="806451"/>
          </a:xfrm>
          <a:prstGeom prst="rect">
            <a:avLst/>
          </a:prstGeom>
          <a:solidFill>
            <a:srgbClr val="3B8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163"/>
          <p:cNvSpPr/>
          <p:nvPr/>
        </p:nvSpPr>
        <p:spPr>
          <a:xfrm>
            <a:off x="0" y="4921252"/>
            <a:ext cx="330200" cy="1936749"/>
          </a:xfrm>
          <a:prstGeom prst="rect">
            <a:avLst/>
          </a:prstGeom>
          <a:solidFill>
            <a:srgbClr val="94B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84" name="Google Shape;284;p163"/>
          <p:cNvCxnSpPr/>
          <p:nvPr/>
        </p:nvCxnSpPr>
        <p:spPr>
          <a:xfrm>
            <a:off x="1384300" y="1079501"/>
            <a:ext cx="0" cy="628651"/>
          </a:xfrm>
          <a:prstGeom prst="straightConnector1">
            <a:avLst/>
          </a:prstGeom>
          <a:noFill/>
          <a:ln w="9525" cap="flat" cmpd="sng">
            <a:solidFill>
              <a:srgbClr val="18637B"/>
            </a:solidFill>
            <a:prstDash val="solid"/>
            <a:round/>
            <a:headEnd type="none" w="sm" len="sm"/>
            <a:tailEnd type="none" w="sm" len="sm"/>
          </a:ln>
        </p:spPr>
      </p:cxnSp>
      <p:sp>
        <p:nvSpPr>
          <p:cNvPr id="285" name="Google Shape;285;p163"/>
          <p:cNvSpPr txBox="1">
            <a:spLocks noGrp="1"/>
          </p:cNvSpPr>
          <p:nvPr>
            <p:ph type="title"/>
          </p:nvPr>
        </p:nvSpPr>
        <p:spPr>
          <a:xfrm>
            <a:off x="1528037" y="707633"/>
            <a:ext cx="4278399" cy="1371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00" b="1">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p163"/>
          <p:cNvSpPr txBox="1">
            <a:spLocks noGrp="1"/>
          </p:cNvSpPr>
          <p:nvPr>
            <p:ph type="body" idx="1"/>
          </p:nvPr>
        </p:nvSpPr>
        <p:spPr>
          <a:xfrm>
            <a:off x="1528033" y="2364403"/>
            <a:ext cx="3213200" cy="4203599"/>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400"/>
              <a:buNone/>
              <a:defRPr sz="1800">
                <a:latin typeface="Gill Sans"/>
                <a:ea typeface="Gill Sans"/>
                <a:cs typeface="Gill Sans"/>
                <a:sym typeface="Gill Sans"/>
              </a:defRPr>
            </a:lvl1pPr>
            <a:lvl2pPr marL="914400" lvl="1" indent="-228600" algn="l">
              <a:lnSpc>
                <a:spcPct val="100000"/>
              </a:lnSpc>
              <a:spcBef>
                <a:spcPts val="0"/>
              </a:spcBef>
              <a:spcAft>
                <a:spcPts val="0"/>
              </a:spcAft>
              <a:buSzPts val="1400"/>
              <a:buNone/>
              <a:defRPr sz="1800"/>
            </a:lvl2pPr>
            <a:lvl3pPr marL="1371600" lvl="2" indent="-228600" algn="l">
              <a:lnSpc>
                <a:spcPct val="100000"/>
              </a:lnSpc>
              <a:spcBef>
                <a:spcPts val="0"/>
              </a:spcBef>
              <a:spcAft>
                <a:spcPts val="0"/>
              </a:spcAft>
              <a:buSzPts val="1400"/>
              <a:buNone/>
              <a:defRPr sz="1800"/>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Clr>
                <a:srgbClr val="000000"/>
              </a:buClr>
              <a:buSzPts val="1400"/>
              <a:buFont typeface="Arial"/>
              <a:buNone/>
              <a:defRPr/>
            </a:lvl6pPr>
            <a:lvl7pPr marL="3200400" lvl="6" indent="-228600" algn="l">
              <a:lnSpc>
                <a:spcPct val="100000"/>
              </a:lnSpc>
              <a:spcBef>
                <a:spcPts val="0"/>
              </a:spcBef>
              <a:spcAft>
                <a:spcPts val="0"/>
              </a:spcAft>
              <a:buClr>
                <a:srgbClr val="000000"/>
              </a:buClr>
              <a:buSzPts val="1400"/>
              <a:buFont typeface="Arial"/>
              <a:buNone/>
              <a:defRPr/>
            </a:lvl7pPr>
            <a:lvl8pPr marL="3657600" lvl="7" indent="-228600" algn="l">
              <a:lnSpc>
                <a:spcPct val="100000"/>
              </a:lnSpc>
              <a:spcBef>
                <a:spcPts val="0"/>
              </a:spcBef>
              <a:spcAft>
                <a:spcPts val="0"/>
              </a:spcAft>
              <a:buClr>
                <a:srgbClr val="000000"/>
              </a:buClr>
              <a:buSzPts val="1400"/>
              <a:buFont typeface="Arial"/>
              <a:buNone/>
              <a:defRPr/>
            </a:lvl8pPr>
            <a:lvl9pPr marL="4114800" lvl="8" indent="-228600" algn="l">
              <a:lnSpc>
                <a:spcPct val="100000"/>
              </a:lnSpc>
              <a:spcBef>
                <a:spcPts val="0"/>
              </a:spcBef>
              <a:spcAft>
                <a:spcPts val="0"/>
              </a:spcAft>
              <a:buClr>
                <a:srgbClr val="000000"/>
              </a:buClr>
              <a:buSzPts val="1400"/>
              <a:buFont typeface="Arial"/>
              <a:buNone/>
              <a:defRPr/>
            </a:lvl9pPr>
          </a:lstStyle>
          <a:p>
            <a:endParaRPr/>
          </a:p>
        </p:txBody>
      </p:sp>
      <p:sp>
        <p:nvSpPr>
          <p:cNvPr id="287" name="Google Shape;287;p163"/>
          <p:cNvSpPr txBox="1">
            <a:spLocks noGrp="1"/>
          </p:cNvSpPr>
          <p:nvPr>
            <p:ph type="body" idx="2"/>
          </p:nvPr>
        </p:nvSpPr>
        <p:spPr>
          <a:xfrm>
            <a:off x="4905849" y="2364403"/>
            <a:ext cx="3213200" cy="4203599"/>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400"/>
              <a:buNone/>
              <a:defRPr sz="1800">
                <a:latin typeface="Gill Sans"/>
                <a:ea typeface="Gill Sans"/>
                <a:cs typeface="Gill Sans"/>
                <a:sym typeface="Gill Sans"/>
              </a:defRPr>
            </a:lvl1pPr>
            <a:lvl2pPr marL="914400" lvl="1" indent="-228600" algn="l">
              <a:lnSpc>
                <a:spcPct val="100000"/>
              </a:lnSpc>
              <a:spcBef>
                <a:spcPts val="0"/>
              </a:spcBef>
              <a:spcAft>
                <a:spcPts val="0"/>
              </a:spcAft>
              <a:buSzPts val="1400"/>
              <a:buNone/>
              <a:defRPr sz="1800"/>
            </a:lvl2pPr>
            <a:lvl3pPr marL="1371600" lvl="2" indent="-228600" algn="l">
              <a:lnSpc>
                <a:spcPct val="100000"/>
              </a:lnSpc>
              <a:spcBef>
                <a:spcPts val="0"/>
              </a:spcBef>
              <a:spcAft>
                <a:spcPts val="0"/>
              </a:spcAft>
              <a:buSzPts val="1400"/>
              <a:buNone/>
              <a:defRPr sz="1800"/>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Clr>
                <a:srgbClr val="000000"/>
              </a:buClr>
              <a:buSzPts val="1400"/>
              <a:buFont typeface="Arial"/>
              <a:buNone/>
              <a:defRPr/>
            </a:lvl6pPr>
            <a:lvl7pPr marL="3200400" lvl="6" indent="-228600" algn="l">
              <a:lnSpc>
                <a:spcPct val="100000"/>
              </a:lnSpc>
              <a:spcBef>
                <a:spcPts val="0"/>
              </a:spcBef>
              <a:spcAft>
                <a:spcPts val="0"/>
              </a:spcAft>
              <a:buClr>
                <a:srgbClr val="000000"/>
              </a:buClr>
              <a:buSzPts val="1400"/>
              <a:buFont typeface="Arial"/>
              <a:buNone/>
              <a:defRPr/>
            </a:lvl7pPr>
            <a:lvl8pPr marL="3657600" lvl="7" indent="-228600" algn="l">
              <a:lnSpc>
                <a:spcPct val="100000"/>
              </a:lnSpc>
              <a:spcBef>
                <a:spcPts val="0"/>
              </a:spcBef>
              <a:spcAft>
                <a:spcPts val="0"/>
              </a:spcAft>
              <a:buClr>
                <a:srgbClr val="000000"/>
              </a:buClr>
              <a:buSzPts val="1400"/>
              <a:buFont typeface="Arial"/>
              <a:buNone/>
              <a:defRPr/>
            </a:lvl8pPr>
            <a:lvl9pPr marL="4114800" lvl="8" indent="-228600" algn="l">
              <a:lnSpc>
                <a:spcPct val="100000"/>
              </a:lnSpc>
              <a:spcBef>
                <a:spcPts val="0"/>
              </a:spcBef>
              <a:spcAft>
                <a:spcPts val="0"/>
              </a:spcAft>
              <a:buClr>
                <a:srgbClr val="000000"/>
              </a:buClr>
              <a:buSzPts val="1400"/>
              <a:buFont typeface="Arial"/>
              <a:buNone/>
              <a:defRPr/>
            </a:lvl9pPr>
          </a:lstStyle>
          <a:p>
            <a:endParaRPr/>
          </a:p>
        </p:txBody>
      </p:sp>
      <p:sp>
        <p:nvSpPr>
          <p:cNvPr id="288" name="Google Shape;288;p163"/>
          <p:cNvSpPr txBox="1">
            <a:spLocks noGrp="1"/>
          </p:cNvSpPr>
          <p:nvPr>
            <p:ph type="body" idx="3"/>
          </p:nvPr>
        </p:nvSpPr>
        <p:spPr>
          <a:xfrm>
            <a:off x="8283667" y="2364403"/>
            <a:ext cx="3213200" cy="4203599"/>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400"/>
              <a:buNone/>
              <a:defRPr sz="1800">
                <a:latin typeface="Gill Sans"/>
                <a:ea typeface="Gill Sans"/>
                <a:cs typeface="Gill Sans"/>
                <a:sym typeface="Gill Sans"/>
              </a:defRPr>
            </a:lvl1pPr>
            <a:lvl2pPr marL="914400" lvl="1" indent="-228600" algn="l">
              <a:lnSpc>
                <a:spcPct val="100000"/>
              </a:lnSpc>
              <a:spcBef>
                <a:spcPts val="0"/>
              </a:spcBef>
              <a:spcAft>
                <a:spcPts val="0"/>
              </a:spcAft>
              <a:buSzPts val="1400"/>
              <a:buNone/>
              <a:defRPr sz="1800"/>
            </a:lvl2pPr>
            <a:lvl3pPr marL="1371600" lvl="2" indent="-228600" algn="l">
              <a:lnSpc>
                <a:spcPct val="100000"/>
              </a:lnSpc>
              <a:spcBef>
                <a:spcPts val="0"/>
              </a:spcBef>
              <a:spcAft>
                <a:spcPts val="0"/>
              </a:spcAft>
              <a:buSzPts val="1400"/>
              <a:buNone/>
              <a:defRPr sz="1800"/>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Clr>
                <a:srgbClr val="000000"/>
              </a:buClr>
              <a:buSzPts val="1400"/>
              <a:buFont typeface="Arial"/>
              <a:buNone/>
              <a:defRPr/>
            </a:lvl6pPr>
            <a:lvl7pPr marL="3200400" lvl="6" indent="-228600" algn="l">
              <a:lnSpc>
                <a:spcPct val="100000"/>
              </a:lnSpc>
              <a:spcBef>
                <a:spcPts val="0"/>
              </a:spcBef>
              <a:spcAft>
                <a:spcPts val="0"/>
              </a:spcAft>
              <a:buClr>
                <a:srgbClr val="000000"/>
              </a:buClr>
              <a:buSzPts val="1400"/>
              <a:buFont typeface="Arial"/>
              <a:buNone/>
              <a:defRPr/>
            </a:lvl7pPr>
            <a:lvl8pPr marL="3657600" lvl="7" indent="-228600" algn="l">
              <a:lnSpc>
                <a:spcPct val="100000"/>
              </a:lnSpc>
              <a:spcBef>
                <a:spcPts val="0"/>
              </a:spcBef>
              <a:spcAft>
                <a:spcPts val="0"/>
              </a:spcAft>
              <a:buClr>
                <a:srgbClr val="000000"/>
              </a:buClr>
              <a:buSzPts val="1400"/>
              <a:buFont typeface="Arial"/>
              <a:buNone/>
              <a:defRPr/>
            </a:lvl8pPr>
            <a:lvl9pPr marL="4114800" lvl="8" indent="-228600" algn="l">
              <a:lnSpc>
                <a:spcPct val="100000"/>
              </a:lnSpc>
              <a:spcBef>
                <a:spcPts val="0"/>
              </a:spcBef>
              <a:spcAft>
                <a:spcPts val="0"/>
              </a:spcAft>
              <a:buClr>
                <a:srgbClr val="000000"/>
              </a:buClr>
              <a:buSzPts val="1400"/>
              <a:buFont typeface="Arial"/>
              <a:buNone/>
              <a:defRPr/>
            </a:lvl9pPr>
          </a:lstStyle>
          <a:p>
            <a:endParaRPr/>
          </a:p>
        </p:txBody>
      </p:sp>
    </p:spTree>
    <p:extLst>
      <p:ext uri="{BB962C8B-B14F-4D97-AF65-F5344CB8AC3E}">
        <p14:creationId xmlns:p14="http://schemas.microsoft.com/office/powerpoint/2010/main" val="19323264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Title">
  <p:cSld name="2_Title">
    <p:spTree>
      <p:nvGrpSpPr>
        <p:cNvPr id="1" name="Shape 291"/>
        <p:cNvGrpSpPr/>
        <p:nvPr/>
      </p:nvGrpSpPr>
      <p:grpSpPr>
        <a:xfrm>
          <a:off x="0" y="0"/>
          <a:ext cx="0" cy="0"/>
          <a:chOff x="0" y="0"/>
          <a:chExt cx="0" cy="0"/>
        </a:xfrm>
      </p:grpSpPr>
      <p:sp>
        <p:nvSpPr>
          <p:cNvPr id="292" name="Google Shape;292;p165"/>
          <p:cNvSpPr/>
          <p:nvPr/>
        </p:nvSpPr>
        <p:spPr>
          <a:xfrm>
            <a:off x="0" y="3"/>
            <a:ext cx="12192000" cy="706967"/>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14454"/>
              </a:solidFill>
              <a:latin typeface="Arial"/>
              <a:ea typeface="Arial"/>
              <a:cs typeface="Arial"/>
              <a:sym typeface="Arial"/>
            </a:endParaRPr>
          </a:p>
        </p:txBody>
      </p:sp>
      <p:sp>
        <p:nvSpPr>
          <p:cNvPr id="293" name="Google Shape;293;p165"/>
          <p:cNvSpPr/>
          <p:nvPr/>
        </p:nvSpPr>
        <p:spPr>
          <a:xfrm>
            <a:off x="0" y="666754"/>
            <a:ext cx="12192000" cy="509904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195201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_Title">
  <p:cSld name="3_Title">
    <p:spTree>
      <p:nvGrpSpPr>
        <p:cNvPr id="1" name="Shape 294"/>
        <p:cNvGrpSpPr/>
        <p:nvPr/>
      </p:nvGrpSpPr>
      <p:grpSpPr>
        <a:xfrm>
          <a:off x="0" y="0"/>
          <a:ext cx="0" cy="0"/>
          <a:chOff x="0" y="0"/>
          <a:chExt cx="0" cy="0"/>
        </a:xfrm>
      </p:grpSpPr>
      <p:sp>
        <p:nvSpPr>
          <p:cNvPr id="295" name="Google Shape;295;p166"/>
          <p:cNvSpPr/>
          <p:nvPr/>
        </p:nvSpPr>
        <p:spPr>
          <a:xfrm>
            <a:off x="0" y="3"/>
            <a:ext cx="12192000" cy="706967"/>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14454"/>
              </a:solidFill>
              <a:latin typeface="Arial"/>
              <a:ea typeface="Arial"/>
              <a:cs typeface="Arial"/>
              <a:sym typeface="Arial"/>
            </a:endParaRPr>
          </a:p>
        </p:txBody>
      </p:sp>
      <p:sp>
        <p:nvSpPr>
          <p:cNvPr id="296" name="Google Shape;296;p166"/>
          <p:cNvSpPr/>
          <p:nvPr/>
        </p:nvSpPr>
        <p:spPr>
          <a:xfrm>
            <a:off x="0" y="666754"/>
            <a:ext cx="12192000" cy="509904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485413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C92CB-9A73-C795-04C8-C5682E9A7E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05E0A9-FF19-02DF-BA6F-5D664B517C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D6C7FA-3A5D-E6DA-2057-CE42AA9CA249}"/>
              </a:ext>
            </a:extLst>
          </p:cNvPr>
          <p:cNvSpPr>
            <a:spLocks noGrp="1"/>
          </p:cNvSpPr>
          <p:nvPr>
            <p:ph type="dt" sz="half" idx="10"/>
          </p:nvPr>
        </p:nvSpPr>
        <p:spPr/>
        <p:txBody>
          <a:bodyPr/>
          <a:lstStyle/>
          <a:p>
            <a:fld id="{892C10A5-63D6-4571-98A6-BA5C3BEFFACB}" type="datetimeFigureOut">
              <a:rPr lang="en-US" smtClean="0"/>
              <a:t>9/26/24</a:t>
            </a:fld>
            <a:endParaRPr lang="en-US"/>
          </a:p>
        </p:txBody>
      </p:sp>
      <p:sp>
        <p:nvSpPr>
          <p:cNvPr id="5" name="Footer Placeholder 4">
            <a:extLst>
              <a:ext uri="{FF2B5EF4-FFF2-40B4-BE49-F238E27FC236}">
                <a16:creationId xmlns:a16="http://schemas.microsoft.com/office/drawing/2014/main" id="{3C567809-C75F-CE2F-7921-5E4CFF481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24152A-7C72-9F6A-B077-E0815241D404}"/>
              </a:ext>
            </a:extLst>
          </p:cNvPr>
          <p:cNvSpPr>
            <a:spLocks noGrp="1"/>
          </p:cNvSpPr>
          <p:nvPr>
            <p:ph type="sldNum" sz="quarter" idx="12"/>
          </p:nvPr>
        </p:nvSpPr>
        <p:spPr/>
        <p:txBody>
          <a:bodyPr/>
          <a:lstStyle/>
          <a:p>
            <a:fld id="{CBCDF695-5889-40CF-896B-1DF05BEE6269}" type="slidenum">
              <a:rPr lang="en-US" smtClean="0"/>
              <a:t>‹#›</a:t>
            </a:fld>
            <a:endParaRPr lang="en-US"/>
          </a:p>
        </p:txBody>
      </p:sp>
    </p:spTree>
    <p:extLst>
      <p:ext uri="{BB962C8B-B14F-4D97-AF65-F5344CB8AC3E}">
        <p14:creationId xmlns:p14="http://schemas.microsoft.com/office/powerpoint/2010/main" val="640892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5148F-0D22-EBEC-E1EF-73885C560B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ECF6EE-5F55-F5EF-80B9-1F15CE8D7A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19150-58A0-F627-C84A-BA4A5160A35D}"/>
              </a:ext>
            </a:extLst>
          </p:cNvPr>
          <p:cNvSpPr>
            <a:spLocks noGrp="1"/>
          </p:cNvSpPr>
          <p:nvPr>
            <p:ph type="dt" sz="half" idx="10"/>
          </p:nvPr>
        </p:nvSpPr>
        <p:spPr/>
        <p:txBody>
          <a:bodyPr/>
          <a:lstStyle/>
          <a:p>
            <a:fld id="{892C10A5-63D6-4571-98A6-BA5C3BEFFACB}" type="datetimeFigureOut">
              <a:rPr lang="en-US" smtClean="0"/>
              <a:t>9/26/24</a:t>
            </a:fld>
            <a:endParaRPr lang="en-US"/>
          </a:p>
        </p:txBody>
      </p:sp>
      <p:sp>
        <p:nvSpPr>
          <p:cNvPr id="5" name="Footer Placeholder 4">
            <a:extLst>
              <a:ext uri="{FF2B5EF4-FFF2-40B4-BE49-F238E27FC236}">
                <a16:creationId xmlns:a16="http://schemas.microsoft.com/office/drawing/2014/main" id="{B87DFCB3-2922-3807-85A5-B058E66C7A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1ECC7-EF8B-C693-2965-40C4D7948409}"/>
              </a:ext>
            </a:extLst>
          </p:cNvPr>
          <p:cNvSpPr>
            <a:spLocks noGrp="1"/>
          </p:cNvSpPr>
          <p:nvPr>
            <p:ph type="sldNum" sz="quarter" idx="12"/>
          </p:nvPr>
        </p:nvSpPr>
        <p:spPr/>
        <p:txBody>
          <a:bodyPr/>
          <a:lstStyle/>
          <a:p>
            <a:fld id="{CBCDF695-5889-40CF-896B-1DF05BEE6269}" type="slidenum">
              <a:rPr lang="en-US" smtClean="0"/>
              <a:t>‹#›</a:t>
            </a:fld>
            <a:endParaRPr lang="en-US"/>
          </a:p>
        </p:txBody>
      </p:sp>
    </p:spTree>
    <p:extLst>
      <p:ext uri="{BB962C8B-B14F-4D97-AF65-F5344CB8AC3E}">
        <p14:creationId xmlns:p14="http://schemas.microsoft.com/office/powerpoint/2010/main" val="1714779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866BD-252D-D538-B21C-60E13CF183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D72F13-D315-E16A-9BCE-7B43C92A011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33B64D-3752-BB53-4E41-3D4BFB688DBB}"/>
              </a:ext>
            </a:extLst>
          </p:cNvPr>
          <p:cNvSpPr>
            <a:spLocks noGrp="1"/>
          </p:cNvSpPr>
          <p:nvPr>
            <p:ph type="dt" sz="half" idx="10"/>
          </p:nvPr>
        </p:nvSpPr>
        <p:spPr/>
        <p:txBody>
          <a:bodyPr/>
          <a:lstStyle/>
          <a:p>
            <a:fld id="{892C10A5-63D6-4571-98A6-BA5C3BEFFACB}" type="datetimeFigureOut">
              <a:rPr lang="en-US" smtClean="0"/>
              <a:t>9/26/24</a:t>
            </a:fld>
            <a:endParaRPr lang="en-US"/>
          </a:p>
        </p:txBody>
      </p:sp>
      <p:sp>
        <p:nvSpPr>
          <p:cNvPr id="5" name="Footer Placeholder 4">
            <a:extLst>
              <a:ext uri="{FF2B5EF4-FFF2-40B4-BE49-F238E27FC236}">
                <a16:creationId xmlns:a16="http://schemas.microsoft.com/office/drawing/2014/main" id="{DAE7C03F-8277-C7E1-2BFE-3A2212EA9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2AE35-346F-119D-C640-F1AF54136428}"/>
              </a:ext>
            </a:extLst>
          </p:cNvPr>
          <p:cNvSpPr>
            <a:spLocks noGrp="1"/>
          </p:cNvSpPr>
          <p:nvPr>
            <p:ph type="sldNum" sz="quarter" idx="12"/>
          </p:nvPr>
        </p:nvSpPr>
        <p:spPr/>
        <p:txBody>
          <a:bodyPr/>
          <a:lstStyle/>
          <a:p>
            <a:fld id="{CBCDF695-5889-40CF-896B-1DF05BEE6269}" type="slidenum">
              <a:rPr lang="en-US" smtClean="0"/>
              <a:t>‹#›</a:t>
            </a:fld>
            <a:endParaRPr lang="en-US"/>
          </a:p>
        </p:txBody>
      </p:sp>
    </p:spTree>
    <p:extLst>
      <p:ext uri="{BB962C8B-B14F-4D97-AF65-F5344CB8AC3E}">
        <p14:creationId xmlns:p14="http://schemas.microsoft.com/office/powerpoint/2010/main" val="1952996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3DFD-14C3-4F90-8830-726C35DD0E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81A2FD-79D8-7099-3F1C-8363A45189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F7206B-8165-357F-589C-5CE676E6E7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CCE81B-9BF9-104F-DEA4-893D8B145157}"/>
              </a:ext>
            </a:extLst>
          </p:cNvPr>
          <p:cNvSpPr>
            <a:spLocks noGrp="1"/>
          </p:cNvSpPr>
          <p:nvPr>
            <p:ph type="dt" sz="half" idx="10"/>
          </p:nvPr>
        </p:nvSpPr>
        <p:spPr/>
        <p:txBody>
          <a:bodyPr/>
          <a:lstStyle/>
          <a:p>
            <a:fld id="{892C10A5-63D6-4571-98A6-BA5C3BEFFACB}" type="datetimeFigureOut">
              <a:rPr lang="en-US" smtClean="0"/>
              <a:t>9/26/24</a:t>
            </a:fld>
            <a:endParaRPr lang="en-US"/>
          </a:p>
        </p:txBody>
      </p:sp>
      <p:sp>
        <p:nvSpPr>
          <p:cNvPr id="6" name="Footer Placeholder 5">
            <a:extLst>
              <a:ext uri="{FF2B5EF4-FFF2-40B4-BE49-F238E27FC236}">
                <a16:creationId xmlns:a16="http://schemas.microsoft.com/office/drawing/2014/main" id="{45A5594B-FA9D-A4A8-BD94-93F23F5270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2F8B60-9121-6B0F-B995-A46B5520A9E3}"/>
              </a:ext>
            </a:extLst>
          </p:cNvPr>
          <p:cNvSpPr>
            <a:spLocks noGrp="1"/>
          </p:cNvSpPr>
          <p:nvPr>
            <p:ph type="sldNum" sz="quarter" idx="12"/>
          </p:nvPr>
        </p:nvSpPr>
        <p:spPr/>
        <p:txBody>
          <a:bodyPr/>
          <a:lstStyle/>
          <a:p>
            <a:fld id="{CBCDF695-5889-40CF-896B-1DF05BEE6269}" type="slidenum">
              <a:rPr lang="en-US" smtClean="0"/>
              <a:t>‹#›</a:t>
            </a:fld>
            <a:endParaRPr lang="en-US"/>
          </a:p>
        </p:txBody>
      </p:sp>
    </p:spTree>
    <p:extLst>
      <p:ext uri="{BB962C8B-B14F-4D97-AF65-F5344CB8AC3E}">
        <p14:creationId xmlns:p14="http://schemas.microsoft.com/office/powerpoint/2010/main" val="39007802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B8A3E-C24D-1348-F3F8-0C6D7F2815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939B67-51E9-DD30-32DE-EFE20F8D60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D49392-F56A-5CF4-83E5-3AC1EE4773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6A1FE2-93D3-F7CF-FEB8-0418698DA5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EA77BF-41B0-5816-A7A7-CBDE4931C2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0C8DF4-ABC8-69D1-9E62-A2A7D8819BC2}"/>
              </a:ext>
            </a:extLst>
          </p:cNvPr>
          <p:cNvSpPr>
            <a:spLocks noGrp="1"/>
          </p:cNvSpPr>
          <p:nvPr>
            <p:ph type="dt" sz="half" idx="10"/>
          </p:nvPr>
        </p:nvSpPr>
        <p:spPr/>
        <p:txBody>
          <a:bodyPr/>
          <a:lstStyle/>
          <a:p>
            <a:fld id="{892C10A5-63D6-4571-98A6-BA5C3BEFFACB}" type="datetimeFigureOut">
              <a:rPr lang="en-US" smtClean="0"/>
              <a:t>9/26/24</a:t>
            </a:fld>
            <a:endParaRPr lang="en-US"/>
          </a:p>
        </p:txBody>
      </p:sp>
      <p:sp>
        <p:nvSpPr>
          <p:cNvPr id="8" name="Footer Placeholder 7">
            <a:extLst>
              <a:ext uri="{FF2B5EF4-FFF2-40B4-BE49-F238E27FC236}">
                <a16:creationId xmlns:a16="http://schemas.microsoft.com/office/drawing/2014/main" id="{096FFBBF-433E-4A69-5A91-8188BF87A6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BC359B-A37D-8ACE-8611-1173E150FC60}"/>
              </a:ext>
            </a:extLst>
          </p:cNvPr>
          <p:cNvSpPr>
            <a:spLocks noGrp="1"/>
          </p:cNvSpPr>
          <p:nvPr>
            <p:ph type="sldNum" sz="quarter" idx="12"/>
          </p:nvPr>
        </p:nvSpPr>
        <p:spPr/>
        <p:txBody>
          <a:bodyPr/>
          <a:lstStyle/>
          <a:p>
            <a:fld id="{CBCDF695-5889-40CF-896B-1DF05BEE6269}" type="slidenum">
              <a:rPr lang="en-US" smtClean="0"/>
              <a:t>‹#›</a:t>
            </a:fld>
            <a:endParaRPr lang="en-US"/>
          </a:p>
        </p:txBody>
      </p:sp>
    </p:spTree>
    <p:extLst>
      <p:ext uri="{BB962C8B-B14F-4D97-AF65-F5344CB8AC3E}">
        <p14:creationId xmlns:p14="http://schemas.microsoft.com/office/powerpoint/2010/main" val="41999471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6932F-FCBA-BDA7-A9F3-A430D354FE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DB8059-BB63-8FCE-EEEB-9C730C1516B9}"/>
              </a:ext>
            </a:extLst>
          </p:cNvPr>
          <p:cNvSpPr>
            <a:spLocks noGrp="1"/>
          </p:cNvSpPr>
          <p:nvPr>
            <p:ph type="dt" sz="half" idx="10"/>
          </p:nvPr>
        </p:nvSpPr>
        <p:spPr/>
        <p:txBody>
          <a:bodyPr/>
          <a:lstStyle/>
          <a:p>
            <a:fld id="{892C10A5-63D6-4571-98A6-BA5C3BEFFACB}" type="datetimeFigureOut">
              <a:rPr lang="en-US" smtClean="0"/>
              <a:t>9/26/24</a:t>
            </a:fld>
            <a:endParaRPr lang="en-US"/>
          </a:p>
        </p:txBody>
      </p:sp>
      <p:sp>
        <p:nvSpPr>
          <p:cNvPr id="4" name="Footer Placeholder 3">
            <a:extLst>
              <a:ext uri="{FF2B5EF4-FFF2-40B4-BE49-F238E27FC236}">
                <a16:creationId xmlns:a16="http://schemas.microsoft.com/office/drawing/2014/main" id="{359EEDC3-6804-2569-C01B-F9918983BF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EA269F-A250-04C1-E413-1CF0ECDD6A55}"/>
              </a:ext>
            </a:extLst>
          </p:cNvPr>
          <p:cNvSpPr>
            <a:spLocks noGrp="1"/>
          </p:cNvSpPr>
          <p:nvPr>
            <p:ph type="sldNum" sz="quarter" idx="12"/>
          </p:nvPr>
        </p:nvSpPr>
        <p:spPr/>
        <p:txBody>
          <a:bodyPr/>
          <a:lstStyle/>
          <a:p>
            <a:fld id="{CBCDF695-5889-40CF-896B-1DF05BEE6269}" type="slidenum">
              <a:rPr lang="en-US" smtClean="0"/>
              <a:t>‹#›</a:t>
            </a:fld>
            <a:endParaRPr lang="en-US"/>
          </a:p>
        </p:txBody>
      </p:sp>
    </p:spTree>
    <p:extLst>
      <p:ext uri="{BB962C8B-B14F-4D97-AF65-F5344CB8AC3E}">
        <p14:creationId xmlns:p14="http://schemas.microsoft.com/office/powerpoint/2010/main" val="3692748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3">
  <p:cSld name="Custom Layout 3">
    <p:spTree>
      <p:nvGrpSpPr>
        <p:cNvPr id="1" name="Shape 44"/>
        <p:cNvGrpSpPr/>
        <p:nvPr/>
      </p:nvGrpSpPr>
      <p:grpSpPr>
        <a:xfrm>
          <a:off x="0" y="0"/>
          <a:ext cx="0" cy="0"/>
          <a:chOff x="0" y="0"/>
          <a:chExt cx="0" cy="0"/>
        </a:xfrm>
      </p:grpSpPr>
      <p:pic>
        <p:nvPicPr>
          <p:cNvPr id="45" name="Google Shape;45;p6"/>
          <p:cNvPicPr preferRelativeResize="0"/>
          <p:nvPr/>
        </p:nvPicPr>
        <p:blipFill>
          <a:blip r:embed="rId2">
            <a:alphaModFix/>
          </a:blip>
          <a:stretch>
            <a:fillRect/>
          </a:stretch>
        </p:blipFill>
        <p:spPr>
          <a:xfrm>
            <a:off x="4" y="-828315"/>
            <a:ext cx="12192000" cy="7762888"/>
          </a:xfrm>
          <a:prstGeom prst="rect">
            <a:avLst/>
          </a:prstGeom>
          <a:noFill/>
          <a:ln>
            <a:noFill/>
          </a:ln>
        </p:spPr>
      </p:pic>
      <p:sp>
        <p:nvSpPr>
          <p:cNvPr id="46" name="Google Shape;46;p6"/>
          <p:cNvSpPr/>
          <p:nvPr/>
        </p:nvSpPr>
        <p:spPr>
          <a:xfrm>
            <a:off x="406833" y="1125827"/>
            <a:ext cx="5440149" cy="3580607"/>
          </a:xfrm>
          <a:custGeom>
            <a:avLst/>
            <a:gdLst/>
            <a:ahLst/>
            <a:cxnLst/>
            <a:rect l="l" t="t" r="r" b="b"/>
            <a:pathLst>
              <a:path w="8160223" h="5370911" extrusionOk="0">
                <a:moveTo>
                  <a:pt x="0" y="0"/>
                </a:moveTo>
                <a:lnTo>
                  <a:pt x="8160223" y="0"/>
                </a:lnTo>
                <a:lnTo>
                  <a:pt x="8160223" y="5370911"/>
                </a:lnTo>
                <a:lnTo>
                  <a:pt x="0" y="5370911"/>
                </a:lnTo>
                <a:lnTo>
                  <a:pt x="0" y="0"/>
                </a:lnTo>
                <a:close/>
              </a:path>
            </a:pathLst>
          </a:custGeom>
          <a:blipFill rotWithShape="1">
            <a:blip r:embed="rId3">
              <a:alphaModFix/>
            </a:blip>
            <a:stretch>
              <a:fillRect/>
            </a:stretch>
          </a:blipFill>
          <a:ln>
            <a:noFill/>
          </a:ln>
        </p:spPr>
      </p:sp>
      <p:sp>
        <p:nvSpPr>
          <p:cNvPr id="47" name="Google Shape;47;p6"/>
          <p:cNvSpPr txBox="1"/>
          <p:nvPr/>
        </p:nvSpPr>
        <p:spPr>
          <a:xfrm>
            <a:off x="6806965" y="2451511"/>
            <a:ext cx="4506800" cy="129266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Prompt"/>
                <a:ea typeface="Prompt"/>
                <a:cs typeface="Prompt"/>
                <a:sym typeface="Prompt"/>
              </a:rPr>
              <a:t>Lorem ipsum dolor sit amet, consectetur adipiscing elit, sed do eiusmod tempor incididunt ut labore et dolore magna aliqua. Integer eget aliquet nibh praesent tristique magna sit amet. At elementum eu facilisis sed. In tellus integer feugiat scelerisque varius morbi enim.</a:t>
            </a:r>
            <a:endParaRPr sz="1200"/>
          </a:p>
        </p:txBody>
      </p:sp>
      <p:sp>
        <p:nvSpPr>
          <p:cNvPr id="48" name="Google Shape;48;p6"/>
          <p:cNvSpPr txBox="1">
            <a:spLocks noGrp="1"/>
          </p:cNvSpPr>
          <p:nvPr>
            <p:ph type="title"/>
          </p:nvPr>
        </p:nvSpPr>
        <p:spPr>
          <a:xfrm>
            <a:off x="6896267" y="1317050"/>
            <a:ext cx="4328200" cy="762000"/>
          </a:xfrm>
          <a:prstGeom prst="rect">
            <a:avLst/>
          </a:prstGeom>
        </p:spPr>
        <p:txBody>
          <a:bodyPr spcFirstLastPara="1" wrap="square" lIns="0" tIns="0" rIns="0" bIns="0" anchor="t" anchorCtr="0">
            <a:noAutofit/>
          </a:bodyPr>
          <a:lstStyle>
            <a:lvl1pPr lvl="0">
              <a:spcBef>
                <a:spcPts val="0"/>
              </a:spcBef>
              <a:spcAft>
                <a:spcPts val="0"/>
              </a:spcAft>
              <a:buSzPts val="6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6185834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E3EBE-9F52-3D0E-DDE0-AC37ED8E7CC3}"/>
              </a:ext>
            </a:extLst>
          </p:cNvPr>
          <p:cNvSpPr>
            <a:spLocks noGrp="1"/>
          </p:cNvSpPr>
          <p:nvPr>
            <p:ph type="dt" sz="half" idx="10"/>
          </p:nvPr>
        </p:nvSpPr>
        <p:spPr/>
        <p:txBody>
          <a:bodyPr/>
          <a:lstStyle/>
          <a:p>
            <a:fld id="{892C10A5-63D6-4571-98A6-BA5C3BEFFACB}" type="datetimeFigureOut">
              <a:rPr lang="en-US" smtClean="0"/>
              <a:t>9/26/24</a:t>
            </a:fld>
            <a:endParaRPr lang="en-US"/>
          </a:p>
        </p:txBody>
      </p:sp>
      <p:sp>
        <p:nvSpPr>
          <p:cNvPr id="3" name="Footer Placeholder 2">
            <a:extLst>
              <a:ext uri="{FF2B5EF4-FFF2-40B4-BE49-F238E27FC236}">
                <a16:creationId xmlns:a16="http://schemas.microsoft.com/office/drawing/2014/main" id="{A217BCA2-D03B-21B2-4B63-141E808ADA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DF7815-C10E-16A1-F65B-694D642650CB}"/>
              </a:ext>
            </a:extLst>
          </p:cNvPr>
          <p:cNvSpPr>
            <a:spLocks noGrp="1"/>
          </p:cNvSpPr>
          <p:nvPr>
            <p:ph type="sldNum" sz="quarter" idx="12"/>
          </p:nvPr>
        </p:nvSpPr>
        <p:spPr/>
        <p:txBody>
          <a:bodyPr/>
          <a:lstStyle/>
          <a:p>
            <a:fld id="{CBCDF695-5889-40CF-896B-1DF05BEE6269}" type="slidenum">
              <a:rPr lang="en-US" smtClean="0"/>
              <a:t>‹#›</a:t>
            </a:fld>
            <a:endParaRPr lang="en-US"/>
          </a:p>
        </p:txBody>
      </p:sp>
    </p:spTree>
    <p:extLst>
      <p:ext uri="{BB962C8B-B14F-4D97-AF65-F5344CB8AC3E}">
        <p14:creationId xmlns:p14="http://schemas.microsoft.com/office/powerpoint/2010/main" val="36503493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AB2DE-FE00-68E7-0769-13A054E271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DBD9EF-A08C-1DC2-BE74-CB81A0345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9CD6C0-DE20-A8C1-7853-7215EA1513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0CD4D6-2918-5904-371B-85AC8A42A5FF}"/>
              </a:ext>
            </a:extLst>
          </p:cNvPr>
          <p:cNvSpPr>
            <a:spLocks noGrp="1"/>
          </p:cNvSpPr>
          <p:nvPr>
            <p:ph type="dt" sz="half" idx="10"/>
          </p:nvPr>
        </p:nvSpPr>
        <p:spPr/>
        <p:txBody>
          <a:bodyPr/>
          <a:lstStyle/>
          <a:p>
            <a:fld id="{892C10A5-63D6-4571-98A6-BA5C3BEFFACB}" type="datetimeFigureOut">
              <a:rPr lang="en-US" smtClean="0"/>
              <a:t>9/26/24</a:t>
            </a:fld>
            <a:endParaRPr lang="en-US"/>
          </a:p>
        </p:txBody>
      </p:sp>
      <p:sp>
        <p:nvSpPr>
          <p:cNvPr id="6" name="Footer Placeholder 5">
            <a:extLst>
              <a:ext uri="{FF2B5EF4-FFF2-40B4-BE49-F238E27FC236}">
                <a16:creationId xmlns:a16="http://schemas.microsoft.com/office/drawing/2014/main" id="{BAF86AE7-CB63-A5AA-1A10-0BC99E5391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31E534-1AA1-C02B-A7A3-A37604B4845C}"/>
              </a:ext>
            </a:extLst>
          </p:cNvPr>
          <p:cNvSpPr>
            <a:spLocks noGrp="1"/>
          </p:cNvSpPr>
          <p:nvPr>
            <p:ph type="sldNum" sz="quarter" idx="12"/>
          </p:nvPr>
        </p:nvSpPr>
        <p:spPr/>
        <p:txBody>
          <a:bodyPr/>
          <a:lstStyle/>
          <a:p>
            <a:fld id="{CBCDF695-5889-40CF-896B-1DF05BEE6269}" type="slidenum">
              <a:rPr lang="en-US" smtClean="0"/>
              <a:t>‹#›</a:t>
            </a:fld>
            <a:endParaRPr lang="en-US"/>
          </a:p>
        </p:txBody>
      </p:sp>
    </p:spTree>
    <p:extLst>
      <p:ext uri="{BB962C8B-B14F-4D97-AF65-F5344CB8AC3E}">
        <p14:creationId xmlns:p14="http://schemas.microsoft.com/office/powerpoint/2010/main" val="364952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C8B5-CCB7-62CE-D6B4-49B0025C01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689433-507C-B56D-7220-BE0EEA131B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B40216-DC7B-3AB2-6168-27922D0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29B4D0-F3BA-471C-A706-96781643889F}"/>
              </a:ext>
            </a:extLst>
          </p:cNvPr>
          <p:cNvSpPr>
            <a:spLocks noGrp="1"/>
          </p:cNvSpPr>
          <p:nvPr>
            <p:ph type="dt" sz="half" idx="10"/>
          </p:nvPr>
        </p:nvSpPr>
        <p:spPr/>
        <p:txBody>
          <a:bodyPr/>
          <a:lstStyle/>
          <a:p>
            <a:fld id="{892C10A5-63D6-4571-98A6-BA5C3BEFFACB}" type="datetimeFigureOut">
              <a:rPr lang="en-US" smtClean="0"/>
              <a:t>9/26/24</a:t>
            </a:fld>
            <a:endParaRPr lang="en-US"/>
          </a:p>
        </p:txBody>
      </p:sp>
      <p:sp>
        <p:nvSpPr>
          <p:cNvPr id="6" name="Footer Placeholder 5">
            <a:extLst>
              <a:ext uri="{FF2B5EF4-FFF2-40B4-BE49-F238E27FC236}">
                <a16:creationId xmlns:a16="http://schemas.microsoft.com/office/drawing/2014/main" id="{CDF1B43F-09A5-ECB3-4FEA-6574CA8163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F04F57-FB71-CFCF-B312-C6464F830D72}"/>
              </a:ext>
            </a:extLst>
          </p:cNvPr>
          <p:cNvSpPr>
            <a:spLocks noGrp="1"/>
          </p:cNvSpPr>
          <p:nvPr>
            <p:ph type="sldNum" sz="quarter" idx="12"/>
          </p:nvPr>
        </p:nvSpPr>
        <p:spPr/>
        <p:txBody>
          <a:bodyPr/>
          <a:lstStyle/>
          <a:p>
            <a:fld id="{CBCDF695-5889-40CF-896B-1DF05BEE6269}" type="slidenum">
              <a:rPr lang="en-US" smtClean="0"/>
              <a:t>‹#›</a:t>
            </a:fld>
            <a:endParaRPr lang="en-US"/>
          </a:p>
        </p:txBody>
      </p:sp>
    </p:spTree>
    <p:extLst>
      <p:ext uri="{BB962C8B-B14F-4D97-AF65-F5344CB8AC3E}">
        <p14:creationId xmlns:p14="http://schemas.microsoft.com/office/powerpoint/2010/main" val="42430673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49DD8-FC67-6FE6-853A-93857A26DE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1CD864-0E56-11AF-3AFB-3FD9E6081A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A9EA93-3305-0847-3D9A-07AB1011D384}"/>
              </a:ext>
            </a:extLst>
          </p:cNvPr>
          <p:cNvSpPr>
            <a:spLocks noGrp="1"/>
          </p:cNvSpPr>
          <p:nvPr>
            <p:ph type="dt" sz="half" idx="10"/>
          </p:nvPr>
        </p:nvSpPr>
        <p:spPr/>
        <p:txBody>
          <a:bodyPr/>
          <a:lstStyle/>
          <a:p>
            <a:fld id="{892C10A5-63D6-4571-98A6-BA5C3BEFFACB}" type="datetimeFigureOut">
              <a:rPr lang="en-US" smtClean="0"/>
              <a:t>9/26/24</a:t>
            </a:fld>
            <a:endParaRPr lang="en-US"/>
          </a:p>
        </p:txBody>
      </p:sp>
      <p:sp>
        <p:nvSpPr>
          <p:cNvPr id="5" name="Footer Placeholder 4">
            <a:extLst>
              <a:ext uri="{FF2B5EF4-FFF2-40B4-BE49-F238E27FC236}">
                <a16:creationId xmlns:a16="http://schemas.microsoft.com/office/drawing/2014/main" id="{A0BB2F5B-F964-7A05-1202-72A673E87A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8D2C7-83BA-1157-1AE2-6484D3347C70}"/>
              </a:ext>
            </a:extLst>
          </p:cNvPr>
          <p:cNvSpPr>
            <a:spLocks noGrp="1"/>
          </p:cNvSpPr>
          <p:nvPr>
            <p:ph type="sldNum" sz="quarter" idx="12"/>
          </p:nvPr>
        </p:nvSpPr>
        <p:spPr/>
        <p:txBody>
          <a:bodyPr/>
          <a:lstStyle/>
          <a:p>
            <a:fld id="{CBCDF695-5889-40CF-896B-1DF05BEE6269}" type="slidenum">
              <a:rPr lang="en-US" smtClean="0"/>
              <a:t>‹#›</a:t>
            </a:fld>
            <a:endParaRPr lang="en-US"/>
          </a:p>
        </p:txBody>
      </p:sp>
    </p:spTree>
    <p:extLst>
      <p:ext uri="{BB962C8B-B14F-4D97-AF65-F5344CB8AC3E}">
        <p14:creationId xmlns:p14="http://schemas.microsoft.com/office/powerpoint/2010/main" val="24425001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4D2151-5DFD-FE14-4016-90311132DE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0D14E9-F240-14E9-8C35-954CBAE0F8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48EA51-ED3C-AA21-C17E-1873E1865352}"/>
              </a:ext>
            </a:extLst>
          </p:cNvPr>
          <p:cNvSpPr>
            <a:spLocks noGrp="1"/>
          </p:cNvSpPr>
          <p:nvPr>
            <p:ph type="dt" sz="half" idx="10"/>
          </p:nvPr>
        </p:nvSpPr>
        <p:spPr/>
        <p:txBody>
          <a:bodyPr/>
          <a:lstStyle/>
          <a:p>
            <a:fld id="{892C10A5-63D6-4571-98A6-BA5C3BEFFACB}" type="datetimeFigureOut">
              <a:rPr lang="en-US" smtClean="0"/>
              <a:t>9/26/24</a:t>
            </a:fld>
            <a:endParaRPr lang="en-US"/>
          </a:p>
        </p:txBody>
      </p:sp>
      <p:sp>
        <p:nvSpPr>
          <p:cNvPr id="5" name="Footer Placeholder 4">
            <a:extLst>
              <a:ext uri="{FF2B5EF4-FFF2-40B4-BE49-F238E27FC236}">
                <a16:creationId xmlns:a16="http://schemas.microsoft.com/office/drawing/2014/main" id="{5B723EFF-886C-9686-49D9-2CAAC0F2FF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DA5FF-DB6D-DB8E-9816-2C4211C32863}"/>
              </a:ext>
            </a:extLst>
          </p:cNvPr>
          <p:cNvSpPr>
            <a:spLocks noGrp="1"/>
          </p:cNvSpPr>
          <p:nvPr>
            <p:ph type="sldNum" sz="quarter" idx="12"/>
          </p:nvPr>
        </p:nvSpPr>
        <p:spPr/>
        <p:txBody>
          <a:bodyPr/>
          <a:lstStyle/>
          <a:p>
            <a:fld id="{CBCDF695-5889-40CF-896B-1DF05BEE6269}" type="slidenum">
              <a:rPr lang="en-US" smtClean="0"/>
              <a:t>‹#›</a:t>
            </a:fld>
            <a:endParaRPr lang="en-US"/>
          </a:p>
        </p:txBody>
      </p:sp>
    </p:spTree>
    <p:extLst>
      <p:ext uri="{BB962C8B-B14F-4D97-AF65-F5344CB8AC3E}">
        <p14:creationId xmlns:p14="http://schemas.microsoft.com/office/powerpoint/2010/main" val="11796210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3"/>
        <p:cNvGrpSpPr/>
        <p:nvPr/>
      </p:nvGrpSpPr>
      <p:grpSpPr>
        <a:xfrm>
          <a:off x="0" y="0"/>
          <a:ext cx="0" cy="0"/>
          <a:chOff x="0" y="0"/>
          <a:chExt cx="0" cy="0"/>
        </a:xfrm>
      </p:grpSpPr>
      <p:sp>
        <p:nvSpPr>
          <p:cNvPr id="94" name="Google Shape;94;g2b25b3ed1c6_0_88"/>
          <p:cNvSpPr txBox="1">
            <a:spLocks noGrp="1"/>
          </p:cNvSpPr>
          <p:nvPr>
            <p:ph type="ctrTitle"/>
          </p:nvPr>
        </p:nvSpPr>
        <p:spPr>
          <a:xfrm>
            <a:off x="914400" y="2586633"/>
            <a:ext cx="10363200" cy="923100"/>
          </a:xfrm>
          <a:prstGeom prst="rect">
            <a:avLst/>
          </a:prstGeom>
          <a:noFill/>
          <a:ln>
            <a:noFill/>
          </a:ln>
        </p:spPr>
        <p:txBody>
          <a:bodyPr spcFirstLastPara="1" wrap="square" lIns="0" tIns="0" rIns="0" bIns="0" anchor="b" anchorCtr="0">
            <a:spAutoFit/>
          </a:bodyPr>
          <a:lstStyle>
            <a:lvl1pPr lvl="0" algn="ctr" rtl="0">
              <a:lnSpc>
                <a:spcPct val="100000"/>
              </a:lnSpc>
              <a:spcBef>
                <a:spcPts val="0"/>
              </a:spcBef>
              <a:spcAft>
                <a:spcPts val="0"/>
              </a:spcAft>
              <a:buSzPts val="1900"/>
              <a:buNone/>
              <a:defRPr sz="6000"/>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95" name="Google Shape;95;g2b25b3ed1c6_0_88"/>
          <p:cNvSpPr txBox="1">
            <a:spLocks noGrp="1"/>
          </p:cNvSpPr>
          <p:nvPr>
            <p:ph type="subTitle" idx="1"/>
          </p:nvPr>
        </p:nvSpPr>
        <p:spPr>
          <a:xfrm>
            <a:off x="1524000" y="3602037"/>
            <a:ext cx="9144000" cy="3693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900"/>
              <a:buNone/>
              <a:defRPr sz="2400"/>
            </a:lvl1pPr>
            <a:lvl2pPr lvl="1" algn="ctr" rtl="0">
              <a:lnSpc>
                <a:spcPct val="100000"/>
              </a:lnSpc>
              <a:spcBef>
                <a:spcPts val="0"/>
              </a:spcBef>
              <a:spcAft>
                <a:spcPts val="0"/>
              </a:spcAft>
              <a:buSzPts val="1900"/>
              <a:buNone/>
              <a:defRPr sz="2000"/>
            </a:lvl2pPr>
            <a:lvl3pPr lvl="2" algn="ctr" rtl="0">
              <a:lnSpc>
                <a:spcPct val="100000"/>
              </a:lnSpc>
              <a:spcBef>
                <a:spcPts val="0"/>
              </a:spcBef>
              <a:spcAft>
                <a:spcPts val="0"/>
              </a:spcAft>
              <a:buSzPts val="1900"/>
              <a:buNone/>
              <a:defRPr sz="1800"/>
            </a:lvl3pPr>
            <a:lvl4pPr lvl="3" algn="ctr" rtl="0">
              <a:lnSpc>
                <a:spcPct val="100000"/>
              </a:lnSpc>
              <a:spcBef>
                <a:spcPts val="0"/>
              </a:spcBef>
              <a:spcAft>
                <a:spcPts val="0"/>
              </a:spcAft>
              <a:buSzPts val="1900"/>
              <a:buNone/>
              <a:defRPr sz="1600"/>
            </a:lvl4pPr>
            <a:lvl5pPr lvl="4" algn="ctr" rtl="0">
              <a:lnSpc>
                <a:spcPct val="100000"/>
              </a:lnSpc>
              <a:spcBef>
                <a:spcPts val="0"/>
              </a:spcBef>
              <a:spcAft>
                <a:spcPts val="0"/>
              </a:spcAft>
              <a:buSzPts val="1900"/>
              <a:buNone/>
              <a:defRPr sz="1600"/>
            </a:lvl5pPr>
            <a:lvl6pPr lvl="5" algn="ctr" rtl="0">
              <a:lnSpc>
                <a:spcPct val="100000"/>
              </a:lnSpc>
              <a:spcBef>
                <a:spcPts val="0"/>
              </a:spcBef>
              <a:spcAft>
                <a:spcPts val="0"/>
              </a:spcAft>
              <a:buSzPts val="1900"/>
              <a:buNone/>
              <a:defRPr sz="1600"/>
            </a:lvl6pPr>
            <a:lvl7pPr lvl="6" algn="ctr" rtl="0">
              <a:lnSpc>
                <a:spcPct val="100000"/>
              </a:lnSpc>
              <a:spcBef>
                <a:spcPts val="0"/>
              </a:spcBef>
              <a:spcAft>
                <a:spcPts val="0"/>
              </a:spcAft>
              <a:buSzPts val="1900"/>
              <a:buNone/>
              <a:defRPr sz="1600"/>
            </a:lvl7pPr>
            <a:lvl8pPr lvl="7" algn="ctr" rtl="0">
              <a:lnSpc>
                <a:spcPct val="100000"/>
              </a:lnSpc>
              <a:spcBef>
                <a:spcPts val="0"/>
              </a:spcBef>
              <a:spcAft>
                <a:spcPts val="0"/>
              </a:spcAft>
              <a:buSzPts val="1900"/>
              <a:buNone/>
              <a:defRPr sz="1600"/>
            </a:lvl8pPr>
            <a:lvl9pPr lvl="8" algn="ctr" rtl="0">
              <a:lnSpc>
                <a:spcPct val="100000"/>
              </a:lnSpc>
              <a:spcBef>
                <a:spcPts val="0"/>
              </a:spcBef>
              <a:spcAft>
                <a:spcPts val="0"/>
              </a:spcAft>
              <a:buSzPts val="1900"/>
              <a:buNone/>
              <a:defRPr sz="1600"/>
            </a:lvl9pPr>
          </a:lstStyle>
          <a:p>
            <a:endParaRPr/>
          </a:p>
        </p:txBody>
      </p:sp>
      <p:sp>
        <p:nvSpPr>
          <p:cNvPr id="96" name="Google Shape;96;g2b25b3ed1c6_0_88"/>
          <p:cNvSpPr txBox="1">
            <a:spLocks noGrp="1"/>
          </p:cNvSpPr>
          <p:nvPr>
            <p:ph type="dt" idx="10"/>
          </p:nvPr>
        </p:nvSpPr>
        <p:spPr>
          <a:xfrm>
            <a:off x="457200" y="4783456"/>
            <a:ext cx="2103300" cy="276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900"/>
              <a:buChar char="●"/>
              <a:defRPr sz="1900"/>
            </a:lvl1pPr>
            <a:lvl2pPr lvl="1" algn="l" rtl="0">
              <a:lnSpc>
                <a:spcPct val="100000"/>
              </a:lnSpc>
              <a:spcBef>
                <a:spcPts val="0"/>
              </a:spcBef>
              <a:spcAft>
                <a:spcPts val="0"/>
              </a:spcAft>
              <a:buSzPts val="1900"/>
              <a:buChar char="○"/>
              <a:defRPr sz="1900"/>
            </a:lvl2pPr>
            <a:lvl3pPr lvl="2" algn="l" rtl="0">
              <a:lnSpc>
                <a:spcPct val="100000"/>
              </a:lnSpc>
              <a:spcBef>
                <a:spcPts val="0"/>
              </a:spcBef>
              <a:spcAft>
                <a:spcPts val="0"/>
              </a:spcAft>
              <a:buSzPts val="1900"/>
              <a:buChar char="■"/>
              <a:defRPr sz="1900"/>
            </a:lvl3pPr>
            <a:lvl4pPr lvl="3" algn="l" rtl="0">
              <a:lnSpc>
                <a:spcPct val="100000"/>
              </a:lnSpc>
              <a:spcBef>
                <a:spcPts val="0"/>
              </a:spcBef>
              <a:spcAft>
                <a:spcPts val="0"/>
              </a:spcAft>
              <a:buSzPts val="1900"/>
              <a:buChar char="●"/>
              <a:defRPr sz="1900"/>
            </a:lvl4pPr>
            <a:lvl5pPr lvl="4" algn="l" rtl="0">
              <a:lnSpc>
                <a:spcPct val="100000"/>
              </a:lnSpc>
              <a:spcBef>
                <a:spcPts val="0"/>
              </a:spcBef>
              <a:spcAft>
                <a:spcPts val="0"/>
              </a:spcAft>
              <a:buSzPts val="1900"/>
              <a:buChar char="○"/>
              <a:defRPr sz="1900"/>
            </a:lvl5pPr>
            <a:lvl6pPr lvl="5" algn="l" rtl="0">
              <a:lnSpc>
                <a:spcPct val="100000"/>
              </a:lnSpc>
              <a:spcBef>
                <a:spcPts val="0"/>
              </a:spcBef>
              <a:spcAft>
                <a:spcPts val="0"/>
              </a:spcAft>
              <a:buSzPts val="1900"/>
              <a:buChar char="■"/>
              <a:defRPr sz="1900"/>
            </a:lvl6pPr>
            <a:lvl7pPr lvl="6" algn="l" rtl="0">
              <a:lnSpc>
                <a:spcPct val="100000"/>
              </a:lnSpc>
              <a:spcBef>
                <a:spcPts val="0"/>
              </a:spcBef>
              <a:spcAft>
                <a:spcPts val="0"/>
              </a:spcAft>
              <a:buSzPts val="1900"/>
              <a:buChar char="●"/>
              <a:defRPr sz="1900"/>
            </a:lvl7pPr>
            <a:lvl8pPr lvl="7" algn="l" rtl="0">
              <a:lnSpc>
                <a:spcPct val="100000"/>
              </a:lnSpc>
              <a:spcBef>
                <a:spcPts val="0"/>
              </a:spcBef>
              <a:spcAft>
                <a:spcPts val="0"/>
              </a:spcAft>
              <a:buSzPts val="1900"/>
              <a:buChar char="○"/>
              <a:defRPr sz="1900"/>
            </a:lvl8pPr>
            <a:lvl9pPr lvl="8" algn="l" rtl="0">
              <a:lnSpc>
                <a:spcPct val="100000"/>
              </a:lnSpc>
              <a:spcBef>
                <a:spcPts val="0"/>
              </a:spcBef>
              <a:spcAft>
                <a:spcPts val="0"/>
              </a:spcAft>
              <a:buSzPts val="1900"/>
              <a:buChar char="■"/>
              <a:defRPr sz="1900"/>
            </a:lvl9pPr>
          </a:lstStyle>
          <a:p>
            <a:endParaRPr/>
          </a:p>
        </p:txBody>
      </p:sp>
      <p:sp>
        <p:nvSpPr>
          <p:cNvPr id="97" name="Google Shape;97;g2b25b3ed1c6_0_88"/>
          <p:cNvSpPr txBox="1">
            <a:spLocks noGrp="1"/>
          </p:cNvSpPr>
          <p:nvPr>
            <p:ph type="ftr" idx="11"/>
          </p:nvPr>
        </p:nvSpPr>
        <p:spPr>
          <a:xfrm>
            <a:off x="3108960" y="4783456"/>
            <a:ext cx="2925900" cy="2769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900"/>
              <a:buChar char="●"/>
              <a:defRPr sz="1900"/>
            </a:lvl1pPr>
            <a:lvl2pPr lvl="1" algn="l" rtl="0">
              <a:lnSpc>
                <a:spcPct val="100000"/>
              </a:lnSpc>
              <a:spcBef>
                <a:spcPts val="0"/>
              </a:spcBef>
              <a:spcAft>
                <a:spcPts val="0"/>
              </a:spcAft>
              <a:buSzPts val="1900"/>
              <a:buChar char="○"/>
              <a:defRPr sz="1900"/>
            </a:lvl2pPr>
            <a:lvl3pPr lvl="2" algn="l" rtl="0">
              <a:lnSpc>
                <a:spcPct val="100000"/>
              </a:lnSpc>
              <a:spcBef>
                <a:spcPts val="0"/>
              </a:spcBef>
              <a:spcAft>
                <a:spcPts val="0"/>
              </a:spcAft>
              <a:buSzPts val="1900"/>
              <a:buChar char="■"/>
              <a:defRPr sz="1900"/>
            </a:lvl3pPr>
            <a:lvl4pPr lvl="3" algn="l" rtl="0">
              <a:lnSpc>
                <a:spcPct val="100000"/>
              </a:lnSpc>
              <a:spcBef>
                <a:spcPts val="0"/>
              </a:spcBef>
              <a:spcAft>
                <a:spcPts val="0"/>
              </a:spcAft>
              <a:buSzPts val="1900"/>
              <a:buChar char="●"/>
              <a:defRPr sz="1900"/>
            </a:lvl4pPr>
            <a:lvl5pPr lvl="4" algn="l" rtl="0">
              <a:lnSpc>
                <a:spcPct val="100000"/>
              </a:lnSpc>
              <a:spcBef>
                <a:spcPts val="0"/>
              </a:spcBef>
              <a:spcAft>
                <a:spcPts val="0"/>
              </a:spcAft>
              <a:buSzPts val="1900"/>
              <a:buChar char="○"/>
              <a:defRPr sz="1900"/>
            </a:lvl5pPr>
            <a:lvl6pPr lvl="5" algn="l" rtl="0">
              <a:lnSpc>
                <a:spcPct val="100000"/>
              </a:lnSpc>
              <a:spcBef>
                <a:spcPts val="0"/>
              </a:spcBef>
              <a:spcAft>
                <a:spcPts val="0"/>
              </a:spcAft>
              <a:buSzPts val="1900"/>
              <a:buChar char="■"/>
              <a:defRPr sz="1900"/>
            </a:lvl6pPr>
            <a:lvl7pPr lvl="6" algn="l" rtl="0">
              <a:lnSpc>
                <a:spcPct val="100000"/>
              </a:lnSpc>
              <a:spcBef>
                <a:spcPts val="0"/>
              </a:spcBef>
              <a:spcAft>
                <a:spcPts val="0"/>
              </a:spcAft>
              <a:buSzPts val="1900"/>
              <a:buChar char="●"/>
              <a:defRPr sz="1900"/>
            </a:lvl7pPr>
            <a:lvl8pPr lvl="7" algn="l" rtl="0">
              <a:lnSpc>
                <a:spcPct val="100000"/>
              </a:lnSpc>
              <a:spcBef>
                <a:spcPts val="0"/>
              </a:spcBef>
              <a:spcAft>
                <a:spcPts val="0"/>
              </a:spcAft>
              <a:buSzPts val="1900"/>
              <a:buChar char="○"/>
              <a:defRPr sz="1900"/>
            </a:lvl8pPr>
            <a:lvl9pPr lvl="8" algn="l" rtl="0">
              <a:lnSpc>
                <a:spcPct val="100000"/>
              </a:lnSpc>
              <a:spcBef>
                <a:spcPts val="0"/>
              </a:spcBef>
              <a:spcAft>
                <a:spcPts val="0"/>
              </a:spcAft>
              <a:buSzPts val="1900"/>
              <a:buChar char="■"/>
              <a:defRPr sz="1900"/>
            </a:lvl9pPr>
          </a:lstStyle>
          <a:p>
            <a:endParaRPr/>
          </a:p>
        </p:txBody>
      </p:sp>
      <p:sp>
        <p:nvSpPr>
          <p:cNvPr id="98" name="Google Shape;98;g2b25b3ed1c6_0_88"/>
          <p:cNvSpPr txBox="1">
            <a:spLocks noGrp="1"/>
          </p:cNvSpPr>
          <p:nvPr>
            <p:ph type="sldNum" idx="12"/>
          </p:nvPr>
        </p:nvSpPr>
        <p:spPr>
          <a:xfrm>
            <a:off x="8850553" y="4862415"/>
            <a:ext cx="153600" cy="153900"/>
          </a:xfrm>
          <a:prstGeom prst="rect">
            <a:avLst/>
          </a:prstGeom>
          <a:noFill/>
          <a:ln>
            <a:noFill/>
          </a:ln>
        </p:spPr>
        <p:txBody>
          <a:bodyPr spcFirstLastPara="1" wrap="square" lIns="0" tIns="0" rIns="0" bIns="0" anchor="t" anchorCtr="0">
            <a:spAutoFit/>
          </a:bodyPr>
          <a:lstStyle>
            <a:lvl1pPr marL="0" lvl="0" indent="0" algn="r" rtl="0">
              <a:lnSpc>
                <a:spcPct val="100000"/>
              </a:lnSpc>
              <a:spcBef>
                <a:spcPts val="0"/>
              </a:spcBef>
              <a:spcAft>
                <a:spcPts val="0"/>
              </a:spcAft>
              <a:buClr>
                <a:srgbClr val="413E3B"/>
              </a:buClr>
              <a:buSzPts val="1000"/>
              <a:buNone/>
              <a:defRPr sz="1000" b="0">
                <a:solidFill>
                  <a:srgbClr val="413E3B"/>
                </a:solidFill>
                <a:latin typeface="Century Gothic"/>
                <a:ea typeface="Century Gothic"/>
                <a:cs typeface="Century Gothic"/>
                <a:sym typeface="Century Gothic"/>
              </a:defRPr>
            </a:lvl1pPr>
            <a:lvl2pPr marL="0" lvl="1" indent="0" algn="r" rtl="0">
              <a:lnSpc>
                <a:spcPct val="100000"/>
              </a:lnSpc>
              <a:spcBef>
                <a:spcPts val="0"/>
              </a:spcBef>
              <a:spcAft>
                <a:spcPts val="0"/>
              </a:spcAft>
              <a:buClr>
                <a:srgbClr val="413E3B"/>
              </a:buClr>
              <a:buSzPts val="1000"/>
              <a:buNone/>
              <a:defRPr sz="1000" b="0">
                <a:solidFill>
                  <a:srgbClr val="413E3B"/>
                </a:solidFill>
                <a:latin typeface="Century Gothic"/>
                <a:ea typeface="Century Gothic"/>
                <a:cs typeface="Century Gothic"/>
                <a:sym typeface="Century Gothic"/>
              </a:defRPr>
            </a:lvl2pPr>
            <a:lvl3pPr marL="0" lvl="2" indent="0" algn="r" rtl="0">
              <a:lnSpc>
                <a:spcPct val="100000"/>
              </a:lnSpc>
              <a:spcBef>
                <a:spcPts val="0"/>
              </a:spcBef>
              <a:spcAft>
                <a:spcPts val="0"/>
              </a:spcAft>
              <a:buClr>
                <a:srgbClr val="413E3B"/>
              </a:buClr>
              <a:buSzPts val="1000"/>
              <a:buNone/>
              <a:defRPr sz="1000" b="0">
                <a:solidFill>
                  <a:srgbClr val="413E3B"/>
                </a:solidFill>
                <a:latin typeface="Century Gothic"/>
                <a:ea typeface="Century Gothic"/>
                <a:cs typeface="Century Gothic"/>
                <a:sym typeface="Century Gothic"/>
              </a:defRPr>
            </a:lvl3pPr>
            <a:lvl4pPr marL="0" lvl="3" indent="0" algn="r" rtl="0">
              <a:lnSpc>
                <a:spcPct val="100000"/>
              </a:lnSpc>
              <a:spcBef>
                <a:spcPts val="0"/>
              </a:spcBef>
              <a:spcAft>
                <a:spcPts val="0"/>
              </a:spcAft>
              <a:buClr>
                <a:srgbClr val="413E3B"/>
              </a:buClr>
              <a:buSzPts val="1000"/>
              <a:buNone/>
              <a:defRPr sz="1000" b="0">
                <a:solidFill>
                  <a:srgbClr val="413E3B"/>
                </a:solidFill>
                <a:latin typeface="Century Gothic"/>
                <a:ea typeface="Century Gothic"/>
                <a:cs typeface="Century Gothic"/>
                <a:sym typeface="Century Gothic"/>
              </a:defRPr>
            </a:lvl4pPr>
            <a:lvl5pPr marL="0" lvl="4" indent="0" algn="r" rtl="0">
              <a:lnSpc>
                <a:spcPct val="100000"/>
              </a:lnSpc>
              <a:spcBef>
                <a:spcPts val="0"/>
              </a:spcBef>
              <a:spcAft>
                <a:spcPts val="0"/>
              </a:spcAft>
              <a:buClr>
                <a:srgbClr val="413E3B"/>
              </a:buClr>
              <a:buSzPts val="1000"/>
              <a:buNone/>
              <a:defRPr sz="1000" b="0">
                <a:solidFill>
                  <a:srgbClr val="413E3B"/>
                </a:solidFill>
                <a:latin typeface="Century Gothic"/>
                <a:ea typeface="Century Gothic"/>
                <a:cs typeface="Century Gothic"/>
                <a:sym typeface="Century Gothic"/>
              </a:defRPr>
            </a:lvl5pPr>
            <a:lvl6pPr marL="0" lvl="5" indent="0" algn="r" rtl="0">
              <a:lnSpc>
                <a:spcPct val="100000"/>
              </a:lnSpc>
              <a:spcBef>
                <a:spcPts val="0"/>
              </a:spcBef>
              <a:spcAft>
                <a:spcPts val="0"/>
              </a:spcAft>
              <a:buClr>
                <a:srgbClr val="413E3B"/>
              </a:buClr>
              <a:buSzPts val="1000"/>
              <a:buNone/>
              <a:defRPr sz="1000" b="0">
                <a:solidFill>
                  <a:srgbClr val="413E3B"/>
                </a:solidFill>
                <a:latin typeface="Century Gothic"/>
                <a:ea typeface="Century Gothic"/>
                <a:cs typeface="Century Gothic"/>
                <a:sym typeface="Century Gothic"/>
              </a:defRPr>
            </a:lvl6pPr>
            <a:lvl7pPr marL="0" lvl="6" indent="0" algn="r" rtl="0">
              <a:lnSpc>
                <a:spcPct val="100000"/>
              </a:lnSpc>
              <a:spcBef>
                <a:spcPts val="0"/>
              </a:spcBef>
              <a:spcAft>
                <a:spcPts val="0"/>
              </a:spcAft>
              <a:buClr>
                <a:srgbClr val="413E3B"/>
              </a:buClr>
              <a:buSzPts val="1000"/>
              <a:buNone/>
              <a:defRPr sz="1000" b="0">
                <a:solidFill>
                  <a:srgbClr val="413E3B"/>
                </a:solidFill>
                <a:latin typeface="Century Gothic"/>
                <a:ea typeface="Century Gothic"/>
                <a:cs typeface="Century Gothic"/>
                <a:sym typeface="Century Gothic"/>
              </a:defRPr>
            </a:lvl7pPr>
            <a:lvl8pPr marL="0" lvl="7" indent="0" algn="r" rtl="0">
              <a:lnSpc>
                <a:spcPct val="100000"/>
              </a:lnSpc>
              <a:spcBef>
                <a:spcPts val="0"/>
              </a:spcBef>
              <a:spcAft>
                <a:spcPts val="0"/>
              </a:spcAft>
              <a:buClr>
                <a:srgbClr val="413E3B"/>
              </a:buClr>
              <a:buSzPts val="1000"/>
              <a:buNone/>
              <a:defRPr sz="1000" b="0">
                <a:solidFill>
                  <a:srgbClr val="413E3B"/>
                </a:solidFill>
                <a:latin typeface="Century Gothic"/>
                <a:ea typeface="Century Gothic"/>
                <a:cs typeface="Century Gothic"/>
                <a:sym typeface="Century Gothic"/>
              </a:defRPr>
            </a:lvl8pPr>
            <a:lvl9pPr marL="0" lvl="8" indent="0" algn="r" rtl="0">
              <a:lnSpc>
                <a:spcPct val="100000"/>
              </a:lnSpc>
              <a:spcBef>
                <a:spcPts val="0"/>
              </a:spcBef>
              <a:spcAft>
                <a:spcPts val="0"/>
              </a:spcAft>
              <a:buClr>
                <a:srgbClr val="413E3B"/>
              </a:buClr>
              <a:buSzPts val="1000"/>
              <a:buNone/>
              <a:defRPr sz="1000" b="0">
                <a:solidFill>
                  <a:srgbClr val="413E3B"/>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744135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4_Title 1">
  <p:cSld name="4_Title 1">
    <p:spTree>
      <p:nvGrpSpPr>
        <p:cNvPr id="1" name="Shape 177"/>
        <p:cNvGrpSpPr/>
        <p:nvPr/>
      </p:nvGrpSpPr>
      <p:grpSpPr>
        <a:xfrm>
          <a:off x="0" y="0"/>
          <a:ext cx="0" cy="0"/>
          <a:chOff x="0" y="0"/>
          <a:chExt cx="0" cy="0"/>
        </a:xfrm>
      </p:grpSpPr>
      <p:sp>
        <p:nvSpPr>
          <p:cNvPr id="178" name="Google Shape;178;p29"/>
          <p:cNvSpPr/>
          <p:nvPr/>
        </p:nvSpPr>
        <p:spPr>
          <a:xfrm>
            <a:off x="0" y="5717117"/>
            <a:ext cx="12192000" cy="330300"/>
          </a:xfrm>
          <a:prstGeom prst="rect">
            <a:avLst/>
          </a:prstGeom>
          <a:solidFill>
            <a:srgbClr val="165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Calibri"/>
              <a:buNone/>
            </a:pPr>
            <a:endParaRPr sz="1500" b="0" i="0" u="none" strike="noStrike" cap="none">
              <a:solidFill>
                <a:srgbClr val="000000"/>
              </a:solidFill>
              <a:latin typeface="Arial"/>
              <a:ea typeface="Arial"/>
              <a:cs typeface="Arial"/>
              <a:sym typeface="Arial"/>
            </a:endParaRPr>
          </a:p>
        </p:txBody>
      </p:sp>
      <p:sp>
        <p:nvSpPr>
          <p:cNvPr id="179" name="Google Shape;179;p29"/>
          <p:cNvSpPr/>
          <p:nvPr/>
        </p:nvSpPr>
        <p:spPr>
          <a:xfrm>
            <a:off x="0" y="2"/>
            <a:ext cx="12192000" cy="7071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Calibri"/>
              <a:buNone/>
            </a:pPr>
            <a:endParaRPr sz="1500" b="0" i="0" u="none" strike="noStrike" cap="none">
              <a:solidFill>
                <a:srgbClr val="114454"/>
              </a:solidFill>
              <a:latin typeface="Arial"/>
              <a:ea typeface="Arial"/>
              <a:cs typeface="Arial"/>
              <a:sym typeface="Arial"/>
            </a:endParaRPr>
          </a:p>
        </p:txBody>
      </p:sp>
      <p:sp>
        <p:nvSpPr>
          <p:cNvPr id="180" name="Google Shape;180;p29"/>
          <p:cNvSpPr/>
          <p:nvPr/>
        </p:nvSpPr>
        <p:spPr>
          <a:xfrm>
            <a:off x="0" y="666753"/>
            <a:ext cx="12192000" cy="5099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Calibri"/>
              <a:buNone/>
            </a:pPr>
            <a:endParaRPr sz="1500" b="0" i="0" u="none" strike="noStrike" cap="none">
              <a:solidFill>
                <a:srgbClr val="000000"/>
              </a:solidFill>
              <a:latin typeface="Arial"/>
              <a:ea typeface="Arial"/>
              <a:cs typeface="Arial"/>
              <a:sym typeface="Arial"/>
            </a:endParaRPr>
          </a:p>
        </p:txBody>
      </p:sp>
      <p:sp>
        <p:nvSpPr>
          <p:cNvPr id="181" name="Google Shape;181;p29"/>
          <p:cNvSpPr/>
          <p:nvPr/>
        </p:nvSpPr>
        <p:spPr>
          <a:xfrm>
            <a:off x="0" y="5992286"/>
            <a:ext cx="12192000" cy="156900"/>
          </a:xfrm>
          <a:prstGeom prst="rect">
            <a:avLst/>
          </a:prstGeom>
          <a:solidFill>
            <a:srgbClr val="3B8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Calibri"/>
              <a:buNone/>
            </a:pPr>
            <a:endParaRPr sz="1500" b="0" i="0" u="none" strike="noStrike" cap="none">
              <a:solidFill>
                <a:srgbClr val="000000"/>
              </a:solidFill>
              <a:latin typeface="Arial"/>
              <a:ea typeface="Arial"/>
              <a:cs typeface="Arial"/>
              <a:sym typeface="Arial"/>
            </a:endParaRPr>
          </a:p>
        </p:txBody>
      </p:sp>
      <p:sp>
        <p:nvSpPr>
          <p:cNvPr id="182" name="Google Shape;182;p29"/>
          <p:cNvSpPr/>
          <p:nvPr/>
        </p:nvSpPr>
        <p:spPr>
          <a:xfrm>
            <a:off x="0" y="6112934"/>
            <a:ext cx="12192000" cy="745200"/>
          </a:xfrm>
          <a:prstGeom prst="rect">
            <a:avLst/>
          </a:prstGeom>
          <a:solidFill>
            <a:srgbClr val="94B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Calibri"/>
              <a:buNone/>
            </a:pPr>
            <a:endParaRPr sz="1500" b="0" i="0" u="none" strike="noStrike" cap="none">
              <a:solidFill>
                <a:srgbClr val="000000"/>
              </a:solidFill>
              <a:latin typeface="Arial"/>
              <a:ea typeface="Arial"/>
              <a:cs typeface="Arial"/>
              <a:sym typeface="Arial"/>
            </a:endParaRPr>
          </a:p>
        </p:txBody>
      </p:sp>
      <p:sp>
        <p:nvSpPr>
          <p:cNvPr id="183" name="Google Shape;183;p29"/>
          <p:cNvSpPr txBox="1">
            <a:spLocks noGrp="1"/>
          </p:cNvSpPr>
          <p:nvPr>
            <p:ph type="ctrTitle"/>
          </p:nvPr>
        </p:nvSpPr>
        <p:spPr>
          <a:xfrm>
            <a:off x="914400" y="3468568"/>
            <a:ext cx="7747200" cy="15465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500"/>
              <a:buNone/>
              <a:defRPr sz="4800">
                <a:solidFill>
                  <a:schemeClr val="accent5"/>
                </a:solidFill>
                <a:latin typeface="Rockwell"/>
                <a:ea typeface="Rockwell"/>
                <a:cs typeface="Rockwell"/>
                <a:sym typeface="Rockwell"/>
              </a:defRPr>
            </a:lvl1pPr>
            <a:lvl2pPr lvl="1" algn="ctr" rtl="0">
              <a:lnSpc>
                <a:spcPct val="100000"/>
              </a:lnSpc>
              <a:spcBef>
                <a:spcPts val="0"/>
              </a:spcBef>
              <a:spcAft>
                <a:spcPts val="0"/>
              </a:spcAft>
              <a:buSzPts val="1500"/>
              <a:buNone/>
              <a:defRPr sz="6000"/>
            </a:lvl2pPr>
            <a:lvl3pPr lvl="2" algn="ctr" rtl="0">
              <a:lnSpc>
                <a:spcPct val="100000"/>
              </a:lnSpc>
              <a:spcBef>
                <a:spcPts val="0"/>
              </a:spcBef>
              <a:spcAft>
                <a:spcPts val="0"/>
              </a:spcAft>
              <a:buSzPts val="1500"/>
              <a:buNone/>
              <a:defRPr sz="6000"/>
            </a:lvl3pPr>
            <a:lvl4pPr lvl="3" algn="ctr" rtl="0">
              <a:lnSpc>
                <a:spcPct val="100000"/>
              </a:lnSpc>
              <a:spcBef>
                <a:spcPts val="0"/>
              </a:spcBef>
              <a:spcAft>
                <a:spcPts val="0"/>
              </a:spcAft>
              <a:buSzPts val="1500"/>
              <a:buNone/>
              <a:defRPr sz="6000"/>
            </a:lvl4pPr>
            <a:lvl5pPr lvl="4" algn="ctr" rtl="0">
              <a:lnSpc>
                <a:spcPct val="100000"/>
              </a:lnSpc>
              <a:spcBef>
                <a:spcPts val="0"/>
              </a:spcBef>
              <a:spcAft>
                <a:spcPts val="0"/>
              </a:spcAft>
              <a:buSzPts val="1500"/>
              <a:buNone/>
              <a:defRPr sz="6000"/>
            </a:lvl5pPr>
            <a:lvl6pPr lvl="5" algn="ctr" rtl="0">
              <a:lnSpc>
                <a:spcPct val="100000"/>
              </a:lnSpc>
              <a:spcBef>
                <a:spcPts val="0"/>
              </a:spcBef>
              <a:spcAft>
                <a:spcPts val="0"/>
              </a:spcAft>
              <a:buSzPts val="1500"/>
              <a:buNone/>
              <a:defRPr sz="6000"/>
            </a:lvl6pPr>
            <a:lvl7pPr lvl="6" algn="ctr" rtl="0">
              <a:lnSpc>
                <a:spcPct val="100000"/>
              </a:lnSpc>
              <a:spcBef>
                <a:spcPts val="0"/>
              </a:spcBef>
              <a:spcAft>
                <a:spcPts val="0"/>
              </a:spcAft>
              <a:buSzPts val="1500"/>
              <a:buNone/>
              <a:defRPr sz="6000"/>
            </a:lvl7pPr>
            <a:lvl8pPr lvl="7" algn="ctr" rtl="0">
              <a:lnSpc>
                <a:spcPct val="100000"/>
              </a:lnSpc>
              <a:spcBef>
                <a:spcPts val="0"/>
              </a:spcBef>
              <a:spcAft>
                <a:spcPts val="0"/>
              </a:spcAft>
              <a:buSzPts val="1500"/>
              <a:buNone/>
              <a:defRPr sz="6000"/>
            </a:lvl8pPr>
            <a:lvl9pPr lvl="8" algn="ctr" rtl="0">
              <a:lnSpc>
                <a:spcPct val="100000"/>
              </a:lnSpc>
              <a:spcBef>
                <a:spcPts val="0"/>
              </a:spcBef>
              <a:spcAft>
                <a:spcPts val="0"/>
              </a:spcAft>
              <a:buSzPts val="1500"/>
              <a:buNone/>
              <a:defRPr sz="6000"/>
            </a:lvl9pPr>
          </a:lstStyle>
          <a:p>
            <a:endParaRPr/>
          </a:p>
        </p:txBody>
      </p:sp>
    </p:spTree>
    <p:extLst>
      <p:ext uri="{BB962C8B-B14F-4D97-AF65-F5344CB8AC3E}">
        <p14:creationId xmlns:p14="http://schemas.microsoft.com/office/powerpoint/2010/main" val="27182288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Title">
  <p:cSld name="1_Title">
    <p:spTree>
      <p:nvGrpSpPr>
        <p:cNvPr id="1" name="Shape 150"/>
        <p:cNvGrpSpPr/>
        <p:nvPr/>
      </p:nvGrpSpPr>
      <p:grpSpPr>
        <a:xfrm>
          <a:off x="0" y="0"/>
          <a:ext cx="0" cy="0"/>
          <a:chOff x="0" y="0"/>
          <a:chExt cx="0" cy="0"/>
        </a:xfrm>
      </p:grpSpPr>
      <p:sp>
        <p:nvSpPr>
          <p:cNvPr id="151" name="Google Shape;151;p24"/>
          <p:cNvSpPr/>
          <p:nvPr/>
        </p:nvSpPr>
        <p:spPr>
          <a:xfrm>
            <a:off x="0" y="2"/>
            <a:ext cx="12192000" cy="7071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Calibri"/>
              <a:buNone/>
            </a:pPr>
            <a:endParaRPr sz="1500" b="0" i="0" u="none" strike="noStrike" cap="none">
              <a:solidFill>
                <a:srgbClr val="114454"/>
              </a:solidFill>
              <a:latin typeface="Arial"/>
              <a:ea typeface="Arial"/>
              <a:cs typeface="Arial"/>
              <a:sym typeface="Arial"/>
            </a:endParaRPr>
          </a:p>
        </p:txBody>
      </p:sp>
      <p:sp>
        <p:nvSpPr>
          <p:cNvPr id="152" name="Google Shape;152;p24"/>
          <p:cNvSpPr/>
          <p:nvPr/>
        </p:nvSpPr>
        <p:spPr>
          <a:xfrm>
            <a:off x="0" y="666753"/>
            <a:ext cx="12192000" cy="5099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Calibri"/>
              <a:buNone/>
            </a:pPr>
            <a:endParaRPr sz="15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071722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style B">
  <p:cSld name="Blank style B">
    <p:spTree>
      <p:nvGrpSpPr>
        <p:cNvPr id="1" name="Shape 240"/>
        <p:cNvGrpSpPr/>
        <p:nvPr/>
      </p:nvGrpSpPr>
      <p:grpSpPr>
        <a:xfrm>
          <a:off x="0" y="0"/>
          <a:ext cx="0" cy="0"/>
          <a:chOff x="0" y="0"/>
          <a:chExt cx="0" cy="0"/>
        </a:xfrm>
      </p:grpSpPr>
      <p:sp>
        <p:nvSpPr>
          <p:cNvPr id="241" name="Google Shape;241;p263"/>
          <p:cNvSpPr/>
          <p:nvPr/>
        </p:nvSpPr>
        <p:spPr>
          <a:xfrm>
            <a:off x="0" y="666753"/>
            <a:ext cx="12192000" cy="5099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383242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6"/>
        <p:cNvGrpSpPr/>
        <p:nvPr/>
      </p:nvGrpSpPr>
      <p:grpSpPr>
        <a:xfrm>
          <a:off x="0" y="0"/>
          <a:ext cx="0" cy="0"/>
          <a:chOff x="0" y="0"/>
          <a:chExt cx="0" cy="0"/>
        </a:xfrm>
      </p:grpSpPr>
      <p:sp>
        <p:nvSpPr>
          <p:cNvPr id="127" name="Google Shape;127;p75"/>
          <p:cNvSpPr/>
          <p:nvPr/>
        </p:nvSpPr>
        <p:spPr>
          <a:xfrm>
            <a:off x="0" y="2"/>
            <a:ext cx="330300" cy="7071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114454"/>
              </a:solidFill>
              <a:latin typeface="Arial"/>
              <a:ea typeface="Arial"/>
              <a:cs typeface="Arial"/>
              <a:sym typeface="Arial"/>
            </a:endParaRPr>
          </a:p>
        </p:txBody>
      </p:sp>
      <p:sp>
        <p:nvSpPr>
          <p:cNvPr id="128" name="Google Shape;128;p75"/>
          <p:cNvSpPr/>
          <p:nvPr/>
        </p:nvSpPr>
        <p:spPr>
          <a:xfrm>
            <a:off x="0" y="666751"/>
            <a:ext cx="6096000" cy="1411800"/>
          </a:xfrm>
          <a:prstGeom prst="rect">
            <a:avLst/>
          </a:prstGeom>
          <a:solidFill>
            <a:srgbClr val="1240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29" name="Google Shape;129;p75"/>
          <p:cNvSpPr/>
          <p:nvPr/>
        </p:nvSpPr>
        <p:spPr>
          <a:xfrm>
            <a:off x="0" y="2072219"/>
            <a:ext cx="330300" cy="2042700"/>
          </a:xfrm>
          <a:prstGeom prst="rect">
            <a:avLst/>
          </a:prstGeom>
          <a:solidFill>
            <a:srgbClr val="165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30" name="Google Shape;130;p75"/>
          <p:cNvSpPr/>
          <p:nvPr/>
        </p:nvSpPr>
        <p:spPr>
          <a:xfrm>
            <a:off x="0" y="4114801"/>
            <a:ext cx="330300" cy="806400"/>
          </a:xfrm>
          <a:prstGeom prst="rect">
            <a:avLst/>
          </a:prstGeom>
          <a:solidFill>
            <a:srgbClr val="3B8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31" name="Google Shape;131;p75"/>
          <p:cNvSpPr/>
          <p:nvPr/>
        </p:nvSpPr>
        <p:spPr>
          <a:xfrm>
            <a:off x="0" y="4921252"/>
            <a:ext cx="330300" cy="1936800"/>
          </a:xfrm>
          <a:prstGeom prst="rect">
            <a:avLst/>
          </a:prstGeom>
          <a:solidFill>
            <a:srgbClr val="94B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Arial"/>
              <a:ea typeface="Arial"/>
              <a:cs typeface="Arial"/>
              <a:sym typeface="Arial"/>
            </a:endParaRPr>
          </a:p>
        </p:txBody>
      </p:sp>
      <p:cxnSp>
        <p:nvCxnSpPr>
          <p:cNvPr id="132" name="Google Shape;132;p75"/>
          <p:cNvCxnSpPr/>
          <p:nvPr/>
        </p:nvCxnSpPr>
        <p:spPr>
          <a:xfrm>
            <a:off x="1384300" y="1079501"/>
            <a:ext cx="0" cy="628800"/>
          </a:xfrm>
          <a:prstGeom prst="straightConnector1">
            <a:avLst/>
          </a:prstGeom>
          <a:noFill/>
          <a:ln w="9525" cap="flat" cmpd="sng">
            <a:solidFill>
              <a:srgbClr val="18637B"/>
            </a:solidFill>
            <a:prstDash val="solid"/>
            <a:round/>
            <a:headEnd type="none" w="sm" len="sm"/>
            <a:tailEnd type="none" w="sm" len="sm"/>
          </a:ln>
        </p:spPr>
      </p:cxnSp>
      <p:sp>
        <p:nvSpPr>
          <p:cNvPr id="133" name="Google Shape;133;p75"/>
          <p:cNvSpPr txBox="1">
            <a:spLocks noGrp="1"/>
          </p:cNvSpPr>
          <p:nvPr>
            <p:ph type="title"/>
          </p:nvPr>
        </p:nvSpPr>
        <p:spPr>
          <a:xfrm>
            <a:off x="1528035" y="707633"/>
            <a:ext cx="4278300" cy="1371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800" b="1">
                <a:solidFill>
                  <a:srgbClr val="FFFFFF"/>
                </a:solidFill>
                <a:latin typeface="Rockwell"/>
                <a:ea typeface="Rockwell"/>
                <a:cs typeface="Rockwell"/>
                <a:sym typeface="Rockwe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4" name="Google Shape;134;p75"/>
          <p:cNvSpPr txBox="1">
            <a:spLocks noGrp="1"/>
          </p:cNvSpPr>
          <p:nvPr>
            <p:ph type="body" idx="1"/>
          </p:nvPr>
        </p:nvSpPr>
        <p:spPr>
          <a:xfrm>
            <a:off x="1528033" y="2356368"/>
            <a:ext cx="10054500" cy="42117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0"/>
              </a:spcBef>
              <a:spcAft>
                <a:spcPts val="0"/>
              </a:spcAft>
              <a:buSzPts val="1400"/>
              <a:buNone/>
              <a:defRPr sz="2800">
                <a:latin typeface="Gill Sans"/>
                <a:ea typeface="Gill Sans"/>
                <a:cs typeface="Gill Sans"/>
                <a:sym typeface="Gill Sans"/>
              </a:defRPr>
            </a:lvl1pPr>
            <a:lvl2pPr marL="914400" lvl="1" indent="-228600" algn="l" rtl="0">
              <a:lnSpc>
                <a:spcPct val="100000"/>
              </a:lnSpc>
              <a:spcBef>
                <a:spcPts val="0"/>
              </a:spcBef>
              <a:spcAft>
                <a:spcPts val="0"/>
              </a:spcAft>
              <a:buSzPts val="1400"/>
              <a:buNone/>
              <a:defRPr sz="2800"/>
            </a:lvl2pPr>
            <a:lvl3pPr marL="1371600" lvl="2" indent="-228600" algn="l" rtl="0">
              <a:lnSpc>
                <a:spcPct val="100000"/>
              </a:lnSpc>
              <a:spcBef>
                <a:spcPts val="0"/>
              </a:spcBef>
              <a:spcAft>
                <a:spcPts val="0"/>
              </a:spcAft>
              <a:buSzPts val="1400"/>
              <a:buNone/>
              <a:defRPr sz="2800"/>
            </a:lvl3pPr>
            <a:lvl4pPr marL="1828800" lvl="3" indent="-228600" algn="l" rtl="0">
              <a:lnSpc>
                <a:spcPct val="100000"/>
              </a:lnSpc>
              <a:spcBef>
                <a:spcPts val="0"/>
              </a:spcBef>
              <a:spcAft>
                <a:spcPts val="0"/>
              </a:spcAft>
              <a:buSzPts val="1400"/>
              <a:buNone/>
              <a:defRPr sz="2800"/>
            </a:lvl4pPr>
            <a:lvl5pPr marL="2286000" lvl="4" indent="-228600" algn="l" rtl="0">
              <a:lnSpc>
                <a:spcPct val="100000"/>
              </a:lnSpc>
              <a:spcBef>
                <a:spcPts val="0"/>
              </a:spcBef>
              <a:spcAft>
                <a:spcPts val="0"/>
              </a:spcAft>
              <a:buSzPts val="1400"/>
              <a:buNone/>
              <a:defRPr sz="2800"/>
            </a:lvl5pPr>
            <a:lvl6pPr marL="2743200" lvl="5" indent="-228600" algn="l" rtl="0">
              <a:lnSpc>
                <a:spcPct val="100000"/>
              </a:lnSpc>
              <a:spcBef>
                <a:spcPts val="0"/>
              </a:spcBef>
              <a:spcAft>
                <a:spcPts val="0"/>
              </a:spcAft>
              <a:buClr>
                <a:srgbClr val="000000"/>
              </a:buClr>
              <a:buSzPts val="2800"/>
              <a:buFont typeface="Arial"/>
              <a:buNone/>
              <a:defRPr sz="2800"/>
            </a:lvl6pPr>
            <a:lvl7pPr marL="3200400" lvl="6" indent="-228600" algn="l" rtl="0">
              <a:lnSpc>
                <a:spcPct val="100000"/>
              </a:lnSpc>
              <a:spcBef>
                <a:spcPts val="0"/>
              </a:spcBef>
              <a:spcAft>
                <a:spcPts val="0"/>
              </a:spcAft>
              <a:buClr>
                <a:srgbClr val="000000"/>
              </a:buClr>
              <a:buSzPts val="2800"/>
              <a:buFont typeface="Arial"/>
              <a:buNone/>
              <a:defRPr sz="2800"/>
            </a:lvl7pPr>
            <a:lvl8pPr marL="3657600" lvl="7" indent="-228600" algn="l" rtl="0">
              <a:lnSpc>
                <a:spcPct val="100000"/>
              </a:lnSpc>
              <a:spcBef>
                <a:spcPts val="0"/>
              </a:spcBef>
              <a:spcAft>
                <a:spcPts val="0"/>
              </a:spcAft>
              <a:buClr>
                <a:srgbClr val="000000"/>
              </a:buClr>
              <a:buSzPts val="2800"/>
              <a:buFont typeface="Arial"/>
              <a:buNone/>
              <a:defRPr sz="2800"/>
            </a:lvl8pPr>
            <a:lvl9pPr marL="4114800" lvl="8" indent="-228600" algn="l" rtl="0">
              <a:lnSpc>
                <a:spcPct val="100000"/>
              </a:lnSpc>
              <a:spcBef>
                <a:spcPts val="0"/>
              </a:spcBef>
              <a:spcAft>
                <a:spcPts val="0"/>
              </a:spcAft>
              <a:buClr>
                <a:srgbClr val="000000"/>
              </a:buClr>
              <a:buSzPts val="2800"/>
              <a:buFont typeface="Arial"/>
              <a:buNone/>
              <a:defRPr sz="2800"/>
            </a:lvl9pPr>
          </a:lstStyle>
          <a:p>
            <a:endParaRPr/>
          </a:p>
        </p:txBody>
      </p:sp>
    </p:spTree>
    <p:extLst>
      <p:ext uri="{BB962C8B-B14F-4D97-AF65-F5344CB8AC3E}">
        <p14:creationId xmlns:p14="http://schemas.microsoft.com/office/powerpoint/2010/main" val="3679822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7">
  <p:cSld name="Custom Layout 7">
    <p:spTree>
      <p:nvGrpSpPr>
        <p:cNvPr id="1" name="Shape 49"/>
        <p:cNvGrpSpPr/>
        <p:nvPr/>
      </p:nvGrpSpPr>
      <p:grpSpPr>
        <a:xfrm>
          <a:off x="0" y="0"/>
          <a:ext cx="0" cy="0"/>
          <a:chOff x="0" y="0"/>
          <a:chExt cx="0" cy="0"/>
        </a:xfrm>
      </p:grpSpPr>
      <p:pic>
        <p:nvPicPr>
          <p:cNvPr id="50" name="Google Shape;50;p7"/>
          <p:cNvPicPr preferRelativeResize="0"/>
          <p:nvPr/>
        </p:nvPicPr>
        <p:blipFill>
          <a:blip r:embed="rId2">
            <a:alphaModFix/>
          </a:blip>
          <a:stretch>
            <a:fillRect/>
          </a:stretch>
        </p:blipFill>
        <p:spPr>
          <a:xfrm>
            <a:off x="0" y="30"/>
            <a:ext cx="12192000" cy="6863897"/>
          </a:xfrm>
          <a:prstGeom prst="rect">
            <a:avLst/>
          </a:prstGeom>
          <a:noFill/>
          <a:ln>
            <a:noFill/>
          </a:ln>
        </p:spPr>
      </p:pic>
      <p:sp>
        <p:nvSpPr>
          <p:cNvPr id="51" name="Google Shape;51;p7"/>
          <p:cNvSpPr txBox="1">
            <a:spLocks noGrp="1"/>
          </p:cNvSpPr>
          <p:nvPr>
            <p:ph type="title"/>
          </p:nvPr>
        </p:nvSpPr>
        <p:spPr>
          <a:xfrm>
            <a:off x="1780700" y="5796500"/>
            <a:ext cx="8630600" cy="7620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64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52" name="Google Shape;52;p7"/>
          <p:cNvSpPr txBox="1"/>
          <p:nvPr/>
        </p:nvSpPr>
        <p:spPr>
          <a:xfrm>
            <a:off x="3821139" y="1539269"/>
            <a:ext cx="3195800" cy="30162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00" b="1" i="0" u="none" strike="noStrike" cap="none">
                <a:solidFill>
                  <a:srgbClr val="013B32"/>
                </a:solidFill>
                <a:latin typeface="Prompt"/>
                <a:ea typeface="Prompt"/>
                <a:cs typeface="Prompt"/>
                <a:sym typeface="Prompt"/>
              </a:rPr>
              <a:t>NAME:</a:t>
            </a:r>
            <a:endParaRPr sz="1200"/>
          </a:p>
        </p:txBody>
      </p:sp>
      <p:sp>
        <p:nvSpPr>
          <p:cNvPr id="53" name="Google Shape;53;p7"/>
          <p:cNvSpPr txBox="1"/>
          <p:nvPr/>
        </p:nvSpPr>
        <p:spPr>
          <a:xfrm>
            <a:off x="3821139" y="2445538"/>
            <a:ext cx="3195800" cy="30162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00" b="1" i="0" u="none" strike="noStrike" cap="none">
                <a:solidFill>
                  <a:srgbClr val="013B32"/>
                </a:solidFill>
                <a:latin typeface="Prompt"/>
                <a:ea typeface="Prompt"/>
                <a:cs typeface="Prompt"/>
                <a:sym typeface="Prompt"/>
              </a:rPr>
              <a:t>BIRTHDAY:</a:t>
            </a:r>
            <a:endParaRPr sz="1200"/>
          </a:p>
        </p:txBody>
      </p:sp>
      <p:sp>
        <p:nvSpPr>
          <p:cNvPr id="54" name="Google Shape;54;p7"/>
          <p:cNvSpPr txBox="1"/>
          <p:nvPr/>
        </p:nvSpPr>
        <p:spPr>
          <a:xfrm>
            <a:off x="6344463" y="1539269"/>
            <a:ext cx="3195800" cy="30162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00" b="1" i="0" u="none" strike="noStrike" cap="none">
                <a:solidFill>
                  <a:srgbClr val="013B32"/>
                </a:solidFill>
                <a:latin typeface="Prompt"/>
                <a:ea typeface="Prompt"/>
                <a:cs typeface="Prompt"/>
                <a:sym typeface="Prompt"/>
              </a:rPr>
              <a:t>HOMETOWN:</a:t>
            </a:r>
            <a:endParaRPr sz="1200"/>
          </a:p>
        </p:txBody>
      </p:sp>
      <p:sp>
        <p:nvSpPr>
          <p:cNvPr id="55" name="Google Shape;55;p7"/>
          <p:cNvSpPr txBox="1"/>
          <p:nvPr/>
        </p:nvSpPr>
        <p:spPr>
          <a:xfrm>
            <a:off x="6344463" y="2445538"/>
            <a:ext cx="3195800" cy="30162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00" b="1" i="0" u="none" strike="noStrike" cap="none">
                <a:solidFill>
                  <a:srgbClr val="013B32"/>
                </a:solidFill>
                <a:latin typeface="Prompt"/>
                <a:ea typeface="Prompt"/>
                <a:cs typeface="Prompt"/>
                <a:sym typeface="Prompt"/>
              </a:rPr>
              <a:t>HOBBIES:</a:t>
            </a:r>
            <a:endParaRPr sz="1200"/>
          </a:p>
        </p:txBody>
      </p:sp>
      <p:sp>
        <p:nvSpPr>
          <p:cNvPr id="56" name="Google Shape;56;p7"/>
          <p:cNvSpPr txBox="1"/>
          <p:nvPr/>
        </p:nvSpPr>
        <p:spPr>
          <a:xfrm>
            <a:off x="3821139" y="3398639"/>
            <a:ext cx="3195800" cy="30162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00" b="1" i="0" u="none" strike="noStrike" cap="none">
                <a:solidFill>
                  <a:srgbClr val="013B32"/>
                </a:solidFill>
                <a:latin typeface="Prompt"/>
                <a:ea typeface="Prompt"/>
                <a:cs typeface="Prompt"/>
                <a:sym typeface="Prompt"/>
              </a:rPr>
              <a:t>CONTACT:</a:t>
            </a:r>
            <a:endParaRPr sz="1200"/>
          </a:p>
        </p:txBody>
      </p:sp>
      <p:sp>
        <p:nvSpPr>
          <p:cNvPr id="57" name="Google Shape;57;p7"/>
          <p:cNvSpPr txBox="1"/>
          <p:nvPr/>
        </p:nvSpPr>
        <p:spPr>
          <a:xfrm>
            <a:off x="9926849" y="1539269"/>
            <a:ext cx="3195800" cy="301429"/>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1399" b="1" i="0" u="none" strike="noStrike" cap="none">
                <a:solidFill>
                  <a:srgbClr val="013B32"/>
                </a:solidFill>
                <a:latin typeface="Prompt"/>
                <a:ea typeface="Prompt"/>
                <a:cs typeface="Prompt"/>
                <a:sym typeface="Prompt"/>
              </a:rPr>
              <a:t>FUN FACTS:</a:t>
            </a:r>
            <a:endParaRPr sz="1200"/>
          </a:p>
        </p:txBody>
      </p:sp>
      <p:sp>
        <p:nvSpPr>
          <p:cNvPr id="58" name="Google Shape;58;p7"/>
          <p:cNvSpPr txBox="1"/>
          <p:nvPr/>
        </p:nvSpPr>
        <p:spPr>
          <a:xfrm>
            <a:off x="9926849" y="2843776"/>
            <a:ext cx="3195800" cy="301429"/>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1399" b="1" i="0" u="none" strike="noStrike" cap="none">
                <a:solidFill>
                  <a:srgbClr val="013B32"/>
                </a:solidFill>
                <a:latin typeface="Prompt"/>
                <a:ea typeface="Prompt"/>
                <a:cs typeface="Prompt"/>
                <a:sym typeface="Prompt"/>
              </a:rPr>
              <a:t>OTHER INFO:</a:t>
            </a:r>
            <a:endParaRPr sz="1200"/>
          </a:p>
        </p:txBody>
      </p:sp>
      <p:sp>
        <p:nvSpPr>
          <p:cNvPr id="59" name="Google Shape;59;p7"/>
          <p:cNvSpPr txBox="1">
            <a:spLocks noGrp="1"/>
          </p:cNvSpPr>
          <p:nvPr>
            <p:ph type="body" idx="1"/>
          </p:nvPr>
        </p:nvSpPr>
        <p:spPr>
          <a:xfrm>
            <a:off x="3821133" y="1754667"/>
            <a:ext cx="1930200" cy="474600"/>
          </a:xfrm>
          <a:prstGeom prst="rect">
            <a:avLst/>
          </a:prstGeom>
        </p:spPr>
        <p:txBody>
          <a:bodyPr spcFirstLastPara="1" wrap="square" lIns="0" tIns="0" rIns="0" bIns="0" anchor="t" anchorCtr="0">
            <a:noAutofit/>
          </a:bodyPr>
          <a:lstStyle>
            <a:lvl1pPr marL="304815" lvl="0" indent="-241312" rtl="0">
              <a:spcBef>
                <a:spcPts val="427"/>
              </a:spcBef>
              <a:spcAft>
                <a:spcPts val="0"/>
              </a:spcAft>
              <a:buSzPts val="2100"/>
              <a:buChar char="•"/>
              <a:defRPr b="1"/>
            </a:lvl1pPr>
            <a:lvl2pPr marL="609630" lvl="1" indent="-241312" rtl="0">
              <a:spcBef>
                <a:spcPts val="373"/>
              </a:spcBef>
              <a:spcAft>
                <a:spcPts val="0"/>
              </a:spcAft>
              <a:buSzPts val="2100"/>
              <a:buChar char="–"/>
              <a:defRPr b="1"/>
            </a:lvl2pPr>
            <a:lvl3pPr marL="914446" lvl="2" indent="-241312" rtl="0">
              <a:spcBef>
                <a:spcPts val="320"/>
              </a:spcBef>
              <a:spcAft>
                <a:spcPts val="0"/>
              </a:spcAft>
              <a:buSzPts val="2100"/>
              <a:buChar char="•"/>
              <a:defRPr b="1"/>
            </a:lvl3pPr>
            <a:lvl4pPr marL="1219261" lvl="3" indent="-241312" rtl="0">
              <a:spcBef>
                <a:spcPts val="267"/>
              </a:spcBef>
              <a:spcAft>
                <a:spcPts val="0"/>
              </a:spcAft>
              <a:buSzPts val="2100"/>
              <a:buChar char="–"/>
              <a:defRPr b="1"/>
            </a:lvl4pPr>
            <a:lvl5pPr marL="1524076" lvl="4" indent="-241312" rtl="0">
              <a:spcBef>
                <a:spcPts val="267"/>
              </a:spcBef>
              <a:spcAft>
                <a:spcPts val="0"/>
              </a:spcAft>
              <a:buSzPts val="2100"/>
              <a:buChar char="»"/>
              <a:defRPr b="1"/>
            </a:lvl5pPr>
            <a:lvl6pPr marL="1828891" lvl="5" indent="-241312" rtl="0">
              <a:spcBef>
                <a:spcPts val="267"/>
              </a:spcBef>
              <a:spcAft>
                <a:spcPts val="0"/>
              </a:spcAft>
              <a:buSzPts val="2100"/>
              <a:buChar char="•"/>
              <a:defRPr b="1"/>
            </a:lvl6pPr>
            <a:lvl7pPr marL="2133707" lvl="6" indent="-241312" rtl="0">
              <a:spcBef>
                <a:spcPts val="267"/>
              </a:spcBef>
              <a:spcAft>
                <a:spcPts val="0"/>
              </a:spcAft>
              <a:buSzPts val="2100"/>
              <a:buChar char="•"/>
              <a:defRPr b="1"/>
            </a:lvl7pPr>
            <a:lvl8pPr marL="2438522" lvl="7" indent="-241312" rtl="0">
              <a:spcBef>
                <a:spcPts val="267"/>
              </a:spcBef>
              <a:spcAft>
                <a:spcPts val="0"/>
              </a:spcAft>
              <a:buSzPts val="2100"/>
              <a:buChar char="•"/>
              <a:defRPr b="1"/>
            </a:lvl8pPr>
            <a:lvl9pPr marL="2743337" lvl="8" indent="-241312" rtl="0">
              <a:spcBef>
                <a:spcPts val="267"/>
              </a:spcBef>
              <a:spcAft>
                <a:spcPts val="0"/>
              </a:spcAft>
              <a:buSzPts val="2100"/>
              <a:buChar char="•"/>
              <a:defRPr b="1"/>
            </a:lvl9pPr>
          </a:lstStyle>
          <a:p>
            <a:endParaRPr/>
          </a:p>
        </p:txBody>
      </p:sp>
      <p:sp>
        <p:nvSpPr>
          <p:cNvPr id="60" name="Google Shape;60;p7"/>
          <p:cNvSpPr txBox="1">
            <a:spLocks noGrp="1"/>
          </p:cNvSpPr>
          <p:nvPr>
            <p:ph type="body" idx="2"/>
          </p:nvPr>
        </p:nvSpPr>
        <p:spPr>
          <a:xfrm>
            <a:off x="3821133" y="2714183"/>
            <a:ext cx="1930200" cy="474600"/>
          </a:xfrm>
          <a:prstGeom prst="rect">
            <a:avLst/>
          </a:prstGeom>
        </p:spPr>
        <p:txBody>
          <a:bodyPr spcFirstLastPara="1" wrap="square" lIns="0" tIns="0" rIns="0" bIns="0" anchor="t" anchorCtr="0">
            <a:noAutofit/>
          </a:bodyPr>
          <a:lstStyle>
            <a:lvl1pPr marL="304815" lvl="0" indent="-241312" rtl="0">
              <a:spcBef>
                <a:spcPts val="427"/>
              </a:spcBef>
              <a:spcAft>
                <a:spcPts val="0"/>
              </a:spcAft>
              <a:buSzPts val="2100"/>
              <a:buChar char="•"/>
              <a:defRPr b="1"/>
            </a:lvl1pPr>
            <a:lvl2pPr marL="609630" lvl="1" indent="-241312" rtl="0">
              <a:spcBef>
                <a:spcPts val="373"/>
              </a:spcBef>
              <a:spcAft>
                <a:spcPts val="0"/>
              </a:spcAft>
              <a:buSzPts val="2100"/>
              <a:buChar char="–"/>
              <a:defRPr b="1"/>
            </a:lvl2pPr>
            <a:lvl3pPr marL="914446" lvl="2" indent="-241312" rtl="0">
              <a:spcBef>
                <a:spcPts val="320"/>
              </a:spcBef>
              <a:spcAft>
                <a:spcPts val="0"/>
              </a:spcAft>
              <a:buSzPts val="2100"/>
              <a:buChar char="•"/>
              <a:defRPr b="1"/>
            </a:lvl3pPr>
            <a:lvl4pPr marL="1219261" lvl="3" indent="-241312" rtl="0">
              <a:spcBef>
                <a:spcPts val="267"/>
              </a:spcBef>
              <a:spcAft>
                <a:spcPts val="0"/>
              </a:spcAft>
              <a:buSzPts val="2100"/>
              <a:buChar char="–"/>
              <a:defRPr b="1"/>
            </a:lvl4pPr>
            <a:lvl5pPr marL="1524076" lvl="4" indent="-241312" rtl="0">
              <a:spcBef>
                <a:spcPts val="267"/>
              </a:spcBef>
              <a:spcAft>
                <a:spcPts val="0"/>
              </a:spcAft>
              <a:buSzPts val="2100"/>
              <a:buChar char="»"/>
              <a:defRPr b="1"/>
            </a:lvl5pPr>
            <a:lvl6pPr marL="1828891" lvl="5" indent="-241312" rtl="0">
              <a:spcBef>
                <a:spcPts val="267"/>
              </a:spcBef>
              <a:spcAft>
                <a:spcPts val="0"/>
              </a:spcAft>
              <a:buSzPts val="2100"/>
              <a:buChar char="•"/>
              <a:defRPr b="1"/>
            </a:lvl6pPr>
            <a:lvl7pPr marL="2133707" lvl="6" indent="-241312" rtl="0">
              <a:spcBef>
                <a:spcPts val="267"/>
              </a:spcBef>
              <a:spcAft>
                <a:spcPts val="0"/>
              </a:spcAft>
              <a:buSzPts val="2100"/>
              <a:buChar char="•"/>
              <a:defRPr b="1"/>
            </a:lvl7pPr>
            <a:lvl8pPr marL="2438522" lvl="7" indent="-241312" rtl="0">
              <a:spcBef>
                <a:spcPts val="267"/>
              </a:spcBef>
              <a:spcAft>
                <a:spcPts val="0"/>
              </a:spcAft>
              <a:buSzPts val="2100"/>
              <a:buChar char="•"/>
              <a:defRPr b="1"/>
            </a:lvl8pPr>
            <a:lvl9pPr marL="2743337" lvl="8" indent="-241312" rtl="0">
              <a:spcBef>
                <a:spcPts val="267"/>
              </a:spcBef>
              <a:spcAft>
                <a:spcPts val="0"/>
              </a:spcAft>
              <a:buSzPts val="2100"/>
              <a:buChar char="•"/>
              <a:defRPr b="1"/>
            </a:lvl9pPr>
          </a:lstStyle>
          <a:p>
            <a:endParaRPr/>
          </a:p>
        </p:txBody>
      </p:sp>
      <p:sp>
        <p:nvSpPr>
          <p:cNvPr id="61" name="Google Shape;61;p7"/>
          <p:cNvSpPr txBox="1">
            <a:spLocks noGrp="1"/>
          </p:cNvSpPr>
          <p:nvPr>
            <p:ph type="body" idx="3"/>
          </p:nvPr>
        </p:nvSpPr>
        <p:spPr>
          <a:xfrm>
            <a:off x="3821133" y="3673700"/>
            <a:ext cx="1930200" cy="474600"/>
          </a:xfrm>
          <a:prstGeom prst="rect">
            <a:avLst/>
          </a:prstGeom>
        </p:spPr>
        <p:txBody>
          <a:bodyPr spcFirstLastPara="1" wrap="square" lIns="0" tIns="0" rIns="0" bIns="0" anchor="t" anchorCtr="0">
            <a:noAutofit/>
          </a:bodyPr>
          <a:lstStyle>
            <a:lvl1pPr marL="304815" lvl="0" indent="-241312" rtl="0">
              <a:spcBef>
                <a:spcPts val="427"/>
              </a:spcBef>
              <a:spcAft>
                <a:spcPts val="0"/>
              </a:spcAft>
              <a:buSzPts val="2100"/>
              <a:buChar char="•"/>
              <a:defRPr b="1"/>
            </a:lvl1pPr>
            <a:lvl2pPr marL="609630" lvl="1" indent="-241312" rtl="0">
              <a:spcBef>
                <a:spcPts val="373"/>
              </a:spcBef>
              <a:spcAft>
                <a:spcPts val="0"/>
              </a:spcAft>
              <a:buSzPts val="2100"/>
              <a:buChar char="–"/>
              <a:defRPr b="1"/>
            </a:lvl2pPr>
            <a:lvl3pPr marL="914446" lvl="2" indent="-241312" rtl="0">
              <a:spcBef>
                <a:spcPts val="320"/>
              </a:spcBef>
              <a:spcAft>
                <a:spcPts val="0"/>
              </a:spcAft>
              <a:buSzPts val="2100"/>
              <a:buChar char="•"/>
              <a:defRPr b="1"/>
            </a:lvl3pPr>
            <a:lvl4pPr marL="1219261" lvl="3" indent="-241312" rtl="0">
              <a:spcBef>
                <a:spcPts val="267"/>
              </a:spcBef>
              <a:spcAft>
                <a:spcPts val="0"/>
              </a:spcAft>
              <a:buSzPts val="2100"/>
              <a:buChar char="–"/>
              <a:defRPr b="1"/>
            </a:lvl4pPr>
            <a:lvl5pPr marL="1524076" lvl="4" indent="-241312" rtl="0">
              <a:spcBef>
                <a:spcPts val="267"/>
              </a:spcBef>
              <a:spcAft>
                <a:spcPts val="0"/>
              </a:spcAft>
              <a:buSzPts val="2100"/>
              <a:buChar char="»"/>
              <a:defRPr b="1"/>
            </a:lvl5pPr>
            <a:lvl6pPr marL="1828891" lvl="5" indent="-241312" rtl="0">
              <a:spcBef>
                <a:spcPts val="267"/>
              </a:spcBef>
              <a:spcAft>
                <a:spcPts val="0"/>
              </a:spcAft>
              <a:buSzPts val="2100"/>
              <a:buChar char="•"/>
              <a:defRPr b="1"/>
            </a:lvl6pPr>
            <a:lvl7pPr marL="2133707" lvl="6" indent="-241312" rtl="0">
              <a:spcBef>
                <a:spcPts val="267"/>
              </a:spcBef>
              <a:spcAft>
                <a:spcPts val="0"/>
              </a:spcAft>
              <a:buSzPts val="2100"/>
              <a:buChar char="•"/>
              <a:defRPr b="1"/>
            </a:lvl7pPr>
            <a:lvl8pPr marL="2438522" lvl="7" indent="-241312" rtl="0">
              <a:spcBef>
                <a:spcPts val="267"/>
              </a:spcBef>
              <a:spcAft>
                <a:spcPts val="0"/>
              </a:spcAft>
              <a:buSzPts val="2100"/>
              <a:buChar char="•"/>
              <a:defRPr b="1"/>
            </a:lvl8pPr>
            <a:lvl9pPr marL="2743337" lvl="8" indent="-241312" rtl="0">
              <a:spcBef>
                <a:spcPts val="267"/>
              </a:spcBef>
              <a:spcAft>
                <a:spcPts val="0"/>
              </a:spcAft>
              <a:buSzPts val="2100"/>
              <a:buChar char="•"/>
              <a:defRPr b="1"/>
            </a:lvl9pPr>
          </a:lstStyle>
          <a:p>
            <a:endParaRPr/>
          </a:p>
        </p:txBody>
      </p:sp>
      <p:sp>
        <p:nvSpPr>
          <p:cNvPr id="62" name="Google Shape;62;p7"/>
          <p:cNvSpPr txBox="1">
            <a:spLocks noGrp="1"/>
          </p:cNvSpPr>
          <p:nvPr>
            <p:ph type="body" idx="4"/>
          </p:nvPr>
        </p:nvSpPr>
        <p:spPr>
          <a:xfrm>
            <a:off x="6344467" y="1754667"/>
            <a:ext cx="1930200" cy="474600"/>
          </a:xfrm>
          <a:prstGeom prst="rect">
            <a:avLst/>
          </a:prstGeom>
        </p:spPr>
        <p:txBody>
          <a:bodyPr spcFirstLastPara="1" wrap="square" lIns="0" tIns="0" rIns="0" bIns="0" anchor="t" anchorCtr="0">
            <a:noAutofit/>
          </a:bodyPr>
          <a:lstStyle>
            <a:lvl1pPr marL="304815" lvl="0" indent="-241312" rtl="0">
              <a:spcBef>
                <a:spcPts val="427"/>
              </a:spcBef>
              <a:spcAft>
                <a:spcPts val="0"/>
              </a:spcAft>
              <a:buSzPts val="2100"/>
              <a:buChar char="•"/>
              <a:defRPr b="1"/>
            </a:lvl1pPr>
            <a:lvl2pPr marL="609630" lvl="1" indent="-241312" rtl="0">
              <a:spcBef>
                <a:spcPts val="373"/>
              </a:spcBef>
              <a:spcAft>
                <a:spcPts val="0"/>
              </a:spcAft>
              <a:buSzPts val="2100"/>
              <a:buChar char="–"/>
              <a:defRPr b="1"/>
            </a:lvl2pPr>
            <a:lvl3pPr marL="914446" lvl="2" indent="-241312" rtl="0">
              <a:spcBef>
                <a:spcPts val="320"/>
              </a:spcBef>
              <a:spcAft>
                <a:spcPts val="0"/>
              </a:spcAft>
              <a:buSzPts val="2100"/>
              <a:buChar char="•"/>
              <a:defRPr b="1"/>
            </a:lvl3pPr>
            <a:lvl4pPr marL="1219261" lvl="3" indent="-241312" rtl="0">
              <a:spcBef>
                <a:spcPts val="267"/>
              </a:spcBef>
              <a:spcAft>
                <a:spcPts val="0"/>
              </a:spcAft>
              <a:buSzPts val="2100"/>
              <a:buChar char="–"/>
              <a:defRPr b="1"/>
            </a:lvl4pPr>
            <a:lvl5pPr marL="1524076" lvl="4" indent="-241312" rtl="0">
              <a:spcBef>
                <a:spcPts val="267"/>
              </a:spcBef>
              <a:spcAft>
                <a:spcPts val="0"/>
              </a:spcAft>
              <a:buSzPts val="2100"/>
              <a:buChar char="»"/>
              <a:defRPr b="1"/>
            </a:lvl5pPr>
            <a:lvl6pPr marL="1828891" lvl="5" indent="-241312" rtl="0">
              <a:spcBef>
                <a:spcPts val="267"/>
              </a:spcBef>
              <a:spcAft>
                <a:spcPts val="0"/>
              </a:spcAft>
              <a:buSzPts val="2100"/>
              <a:buChar char="•"/>
              <a:defRPr b="1"/>
            </a:lvl6pPr>
            <a:lvl7pPr marL="2133707" lvl="6" indent="-241312" rtl="0">
              <a:spcBef>
                <a:spcPts val="267"/>
              </a:spcBef>
              <a:spcAft>
                <a:spcPts val="0"/>
              </a:spcAft>
              <a:buSzPts val="2100"/>
              <a:buChar char="•"/>
              <a:defRPr b="1"/>
            </a:lvl7pPr>
            <a:lvl8pPr marL="2438522" lvl="7" indent="-241312" rtl="0">
              <a:spcBef>
                <a:spcPts val="267"/>
              </a:spcBef>
              <a:spcAft>
                <a:spcPts val="0"/>
              </a:spcAft>
              <a:buSzPts val="2100"/>
              <a:buChar char="•"/>
              <a:defRPr b="1"/>
            </a:lvl8pPr>
            <a:lvl9pPr marL="2743337" lvl="8" indent="-241312" rtl="0">
              <a:spcBef>
                <a:spcPts val="267"/>
              </a:spcBef>
              <a:spcAft>
                <a:spcPts val="0"/>
              </a:spcAft>
              <a:buSzPts val="2100"/>
              <a:buChar char="•"/>
              <a:defRPr b="1"/>
            </a:lvl9pPr>
          </a:lstStyle>
          <a:p>
            <a:endParaRPr/>
          </a:p>
        </p:txBody>
      </p:sp>
      <p:sp>
        <p:nvSpPr>
          <p:cNvPr id="63" name="Google Shape;63;p7"/>
          <p:cNvSpPr txBox="1">
            <a:spLocks noGrp="1"/>
          </p:cNvSpPr>
          <p:nvPr>
            <p:ph type="body" idx="5"/>
          </p:nvPr>
        </p:nvSpPr>
        <p:spPr>
          <a:xfrm>
            <a:off x="6344467" y="2714183"/>
            <a:ext cx="1930200" cy="762000"/>
          </a:xfrm>
          <a:prstGeom prst="rect">
            <a:avLst/>
          </a:prstGeom>
        </p:spPr>
        <p:txBody>
          <a:bodyPr spcFirstLastPara="1" wrap="square" lIns="0" tIns="0" rIns="0" bIns="0" anchor="t" anchorCtr="0">
            <a:noAutofit/>
          </a:bodyPr>
          <a:lstStyle>
            <a:lvl1pPr marL="304815" lvl="0" indent="-241312" rtl="0">
              <a:spcBef>
                <a:spcPts val="427"/>
              </a:spcBef>
              <a:spcAft>
                <a:spcPts val="0"/>
              </a:spcAft>
              <a:buSzPts val="2100"/>
              <a:buChar char="•"/>
              <a:defRPr b="1"/>
            </a:lvl1pPr>
            <a:lvl2pPr marL="609630" lvl="1" indent="-241312" rtl="0">
              <a:spcBef>
                <a:spcPts val="373"/>
              </a:spcBef>
              <a:spcAft>
                <a:spcPts val="0"/>
              </a:spcAft>
              <a:buSzPts val="2100"/>
              <a:buChar char="–"/>
              <a:defRPr b="1"/>
            </a:lvl2pPr>
            <a:lvl3pPr marL="914446" lvl="2" indent="-241312" rtl="0">
              <a:spcBef>
                <a:spcPts val="320"/>
              </a:spcBef>
              <a:spcAft>
                <a:spcPts val="0"/>
              </a:spcAft>
              <a:buSzPts val="2100"/>
              <a:buChar char="•"/>
              <a:defRPr b="1"/>
            </a:lvl3pPr>
            <a:lvl4pPr marL="1219261" lvl="3" indent="-241312" rtl="0">
              <a:spcBef>
                <a:spcPts val="267"/>
              </a:spcBef>
              <a:spcAft>
                <a:spcPts val="0"/>
              </a:spcAft>
              <a:buSzPts val="2100"/>
              <a:buChar char="–"/>
              <a:defRPr b="1"/>
            </a:lvl4pPr>
            <a:lvl5pPr marL="1524076" lvl="4" indent="-241312" rtl="0">
              <a:spcBef>
                <a:spcPts val="267"/>
              </a:spcBef>
              <a:spcAft>
                <a:spcPts val="0"/>
              </a:spcAft>
              <a:buSzPts val="2100"/>
              <a:buChar char="»"/>
              <a:defRPr b="1"/>
            </a:lvl5pPr>
            <a:lvl6pPr marL="1828891" lvl="5" indent="-241312" rtl="0">
              <a:spcBef>
                <a:spcPts val="267"/>
              </a:spcBef>
              <a:spcAft>
                <a:spcPts val="0"/>
              </a:spcAft>
              <a:buSzPts val="2100"/>
              <a:buChar char="•"/>
              <a:defRPr b="1"/>
            </a:lvl6pPr>
            <a:lvl7pPr marL="2133707" lvl="6" indent="-241312" rtl="0">
              <a:spcBef>
                <a:spcPts val="267"/>
              </a:spcBef>
              <a:spcAft>
                <a:spcPts val="0"/>
              </a:spcAft>
              <a:buSzPts val="2100"/>
              <a:buChar char="•"/>
              <a:defRPr b="1"/>
            </a:lvl7pPr>
            <a:lvl8pPr marL="2438522" lvl="7" indent="-241312" rtl="0">
              <a:spcBef>
                <a:spcPts val="267"/>
              </a:spcBef>
              <a:spcAft>
                <a:spcPts val="0"/>
              </a:spcAft>
              <a:buSzPts val="2100"/>
              <a:buChar char="•"/>
              <a:defRPr b="1"/>
            </a:lvl8pPr>
            <a:lvl9pPr marL="2743337" lvl="8" indent="-241312" rtl="0">
              <a:spcBef>
                <a:spcPts val="267"/>
              </a:spcBef>
              <a:spcAft>
                <a:spcPts val="0"/>
              </a:spcAft>
              <a:buSzPts val="2100"/>
              <a:buChar char="•"/>
              <a:defRPr b="1"/>
            </a:lvl9pPr>
          </a:lstStyle>
          <a:p>
            <a:endParaRPr/>
          </a:p>
        </p:txBody>
      </p:sp>
      <p:sp>
        <p:nvSpPr>
          <p:cNvPr id="64" name="Google Shape;64;p7"/>
          <p:cNvSpPr txBox="1">
            <a:spLocks noGrp="1"/>
          </p:cNvSpPr>
          <p:nvPr>
            <p:ph type="body" idx="6"/>
          </p:nvPr>
        </p:nvSpPr>
        <p:spPr>
          <a:xfrm>
            <a:off x="9926850" y="1848133"/>
            <a:ext cx="1930200" cy="762000"/>
          </a:xfrm>
          <a:prstGeom prst="rect">
            <a:avLst/>
          </a:prstGeom>
        </p:spPr>
        <p:txBody>
          <a:bodyPr spcFirstLastPara="1" wrap="square" lIns="0" tIns="0" rIns="0" bIns="0" anchor="t" anchorCtr="0">
            <a:noAutofit/>
          </a:bodyPr>
          <a:lstStyle>
            <a:lvl1pPr marL="304815" lvl="0" indent="-241312" rtl="0">
              <a:spcBef>
                <a:spcPts val="427"/>
              </a:spcBef>
              <a:spcAft>
                <a:spcPts val="0"/>
              </a:spcAft>
              <a:buSzPts val="2100"/>
              <a:buChar char="•"/>
              <a:defRPr b="1"/>
            </a:lvl1pPr>
            <a:lvl2pPr marL="609630" lvl="1" indent="-241312" rtl="0">
              <a:spcBef>
                <a:spcPts val="373"/>
              </a:spcBef>
              <a:spcAft>
                <a:spcPts val="0"/>
              </a:spcAft>
              <a:buSzPts val="2100"/>
              <a:buChar char="–"/>
              <a:defRPr b="1"/>
            </a:lvl2pPr>
            <a:lvl3pPr marL="914446" lvl="2" indent="-241312" rtl="0">
              <a:spcBef>
                <a:spcPts val="320"/>
              </a:spcBef>
              <a:spcAft>
                <a:spcPts val="0"/>
              </a:spcAft>
              <a:buSzPts val="2100"/>
              <a:buChar char="•"/>
              <a:defRPr b="1"/>
            </a:lvl3pPr>
            <a:lvl4pPr marL="1219261" lvl="3" indent="-241312" rtl="0">
              <a:spcBef>
                <a:spcPts val="267"/>
              </a:spcBef>
              <a:spcAft>
                <a:spcPts val="0"/>
              </a:spcAft>
              <a:buSzPts val="2100"/>
              <a:buChar char="–"/>
              <a:defRPr b="1"/>
            </a:lvl4pPr>
            <a:lvl5pPr marL="1524076" lvl="4" indent="-241312" rtl="0">
              <a:spcBef>
                <a:spcPts val="267"/>
              </a:spcBef>
              <a:spcAft>
                <a:spcPts val="0"/>
              </a:spcAft>
              <a:buSzPts val="2100"/>
              <a:buChar char="»"/>
              <a:defRPr b="1"/>
            </a:lvl5pPr>
            <a:lvl6pPr marL="1828891" lvl="5" indent="-241312" rtl="0">
              <a:spcBef>
                <a:spcPts val="267"/>
              </a:spcBef>
              <a:spcAft>
                <a:spcPts val="0"/>
              </a:spcAft>
              <a:buSzPts val="2100"/>
              <a:buChar char="•"/>
              <a:defRPr b="1"/>
            </a:lvl6pPr>
            <a:lvl7pPr marL="2133707" lvl="6" indent="-241312" rtl="0">
              <a:spcBef>
                <a:spcPts val="267"/>
              </a:spcBef>
              <a:spcAft>
                <a:spcPts val="0"/>
              </a:spcAft>
              <a:buSzPts val="2100"/>
              <a:buChar char="•"/>
              <a:defRPr b="1"/>
            </a:lvl7pPr>
            <a:lvl8pPr marL="2438522" lvl="7" indent="-241312" rtl="0">
              <a:spcBef>
                <a:spcPts val="267"/>
              </a:spcBef>
              <a:spcAft>
                <a:spcPts val="0"/>
              </a:spcAft>
              <a:buSzPts val="2100"/>
              <a:buChar char="•"/>
              <a:defRPr b="1"/>
            </a:lvl8pPr>
            <a:lvl9pPr marL="2743337" lvl="8" indent="-241312" rtl="0">
              <a:spcBef>
                <a:spcPts val="267"/>
              </a:spcBef>
              <a:spcAft>
                <a:spcPts val="0"/>
              </a:spcAft>
              <a:buSzPts val="2100"/>
              <a:buChar char="•"/>
              <a:defRPr b="1"/>
            </a:lvl9pPr>
          </a:lstStyle>
          <a:p>
            <a:endParaRPr/>
          </a:p>
        </p:txBody>
      </p:sp>
      <p:sp>
        <p:nvSpPr>
          <p:cNvPr id="65" name="Google Shape;65;p7"/>
          <p:cNvSpPr txBox="1">
            <a:spLocks noGrp="1"/>
          </p:cNvSpPr>
          <p:nvPr>
            <p:ph type="body" idx="7"/>
          </p:nvPr>
        </p:nvSpPr>
        <p:spPr>
          <a:xfrm>
            <a:off x="9926850" y="3074533"/>
            <a:ext cx="1930200" cy="762000"/>
          </a:xfrm>
          <a:prstGeom prst="rect">
            <a:avLst/>
          </a:prstGeom>
        </p:spPr>
        <p:txBody>
          <a:bodyPr spcFirstLastPara="1" wrap="square" lIns="0" tIns="0" rIns="0" bIns="0" anchor="t" anchorCtr="0">
            <a:noAutofit/>
          </a:bodyPr>
          <a:lstStyle>
            <a:lvl1pPr marL="304815" lvl="0" indent="-241312" rtl="0">
              <a:spcBef>
                <a:spcPts val="427"/>
              </a:spcBef>
              <a:spcAft>
                <a:spcPts val="0"/>
              </a:spcAft>
              <a:buSzPts val="2100"/>
              <a:buChar char="•"/>
              <a:defRPr b="1"/>
            </a:lvl1pPr>
            <a:lvl2pPr marL="609630" lvl="1" indent="-241312" rtl="0">
              <a:spcBef>
                <a:spcPts val="373"/>
              </a:spcBef>
              <a:spcAft>
                <a:spcPts val="0"/>
              </a:spcAft>
              <a:buSzPts val="2100"/>
              <a:buChar char="–"/>
              <a:defRPr b="1"/>
            </a:lvl2pPr>
            <a:lvl3pPr marL="914446" lvl="2" indent="-241312" rtl="0">
              <a:spcBef>
                <a:spcPts val="320"/>
              </a:spcBef>
              <a:spcAft>
                <a:spcPts val="0"/>
              </a:spcAft>
              <a:buSzPts val="2100"/>
              <a:buChar char="•"/>
              <a:defRPr b="1"/>
            </a:lvl3pPr>
            <a:lvl4pPr marL="1219261" lvl="3" indent="-241312" rtl="0">
              <a:spcBef>
                <a:spcPts val="267"/>
              </a:spcBef>
              <a:spcAft>
                <a:spcPts val="0"/>
              </a:spcAft>
              <a:buSzPts val="2100"/>
              <a:buChar char="–"/>
              <a:defRPr b="1"/>
            </a:lvl4pPr>
            <a:lvl5pPr marL="1524076" lvl="4" indent="-241312" rtl="0">
              <a:spcBef>
                <a:spcPts val="267"/>
              </a:spcBef>
              <a:spcAft>
                <a:spcPts val="0"/>
              </a:spcAft>
              <a:buSzPts val="2100"/>
              <a:buChar char="»"/>
              <a:defRPr b="1"/>
            </a:lvl5pPr>
            <a:lvl6pPr marL="1828891" lvl="5" indent="-241312" rtl="0">
              <a:spcBef>
                <a:spcPts val="267"/>
              </a:spcBef>
              <a:spcAft>
                <a:spcPts val="0"/>
              </a:spcAft>
              <a:buSzPts val="2100"/>
              <a:buChar char="•"/>
              <a:defRPr b="1"/>
            </a:lvl6pPr>
            <a:lvl7pPr marL="2133707" lvl="6" indent="-241312" rtl="0">
              <a:spcBef>
                <a:spcPts val="267"/>
              </a:spcBef>
              <a:spcAft>
                <a:spcPts val="0"/>
              </a:spcAft>
              <a:buSzPts val="2100"/>
              <a:buChar char="•"/>
              <a:defRPr b="1"/>
            </a:lvl7pPr>
            <a:lvl8pPr marL="2438522" lvl="7" indent="-241312" rtl="0">
              <a:spcBef>
                <a:spcPts val="267"/>
              </a:spcBef>
              <a:spcAft>
                <a:spcPts val="0"/>
              </a:spcAft>
              <a:buSzPts val="2100"/>
              <a:buChar char="•"/>
              <a:defRPr b="1"/>
            </a:lvl8pPr>
            <a:lvl9pPr marL="2743337" lvl="8" indent="-241312" rtl="0">
              <a:spcBef>
                <a:spcPts val="267"/>
              </a:spcBef>
              <a:spcAft>
                <a:spcPts val="0"/>
              </a:spcAft>
              <a:buSzPts val="2100"/>
              <a:buChar char="•"/>
              <a:defRPr b="1"/>
            </a:lvl9pPr>
          </a:lstStyle>
          <a:p>
            <a:endParaRPr/>
          </a:p>
        </p:txBody>
      </p:sp>
      <p:sp>
        <p:nvSpPr>
          <p:cNvPr id="66" name="Google Shape;66;p7"/>
          <p:cNvSpPr>
            <a:spLocks noGrp="1"/>
          </p:cNvSpPr>
          <p:nvPr>
            <p:ph type="pic" idx="8"/>
          </p:nvPr>
        </p:nvSpPr>
        <p:spPr>
          <a:xfrm>
            <a:off x="213633" y="1345850"/>
            <a:ext cx="2170600" cy="2661200"/>
          </a:xfrm>
          <a:prstGeom prst="rect">
            <a:avLst/>
          </a:prstGeom>
          <a:noFill/>
          <a:ln>
            <a:noFill/>
          </a:ln>
        </p:spPr>
      </p:sp>
    </p:spTree>
    <p:extLst>
      <p:ext uri="{BB962C8B-B14F-4D97-AF65-F5344CB8AC3E}">
        <p14:creationId xmlns:p14="http://schemas.microsoft.com/office/powerpoint/2010/main" val="32781576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332"/>
        <p:cNvGrpSpPr/>
        <p:nvPr/>
      </p:nvGrpSpPr>
      <p:grpSpPr>
        <a:xfrm>
          <a:off x="0" y="0"/>
          <a:ext cx="0" cy="0"/>
          <a:chOff x="0" y="0"/>
          <a:chExt cx="0" cy="0"/>
        </a:xfrm>
      </p:grpSpPr>
      <p:sp>
        <p:nvSpPr>
          <p:cNvPr id="333" name="Google Shape;333;p50"/>
          <p:cNvSpPr/>
          <p:nvPr/>
        </p:nvSpPr>
        <p:spPr>
          <a:xfrm>
            <a:off x="0" y="2"/>
            <a:ext cx="330300" cy="20721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14454"/>
              </a:solidFill>
              <a:latin typeface="Arial"/>
              <a:ea typeface="Arial"/>
              <a:cs typeface="Arial"/>
              <a:sym typeface="Arial"/>
            </a:endParaRPr>
          </a:p>
        </p:txBody>
      </p:sp>
      <p:sp>
        <p:nvSpPr>
          <p:cNvPr id="334" name="Google Shape;334;p50"/>
          <p:cNvSpPr/>
          <p:nvPr/>
        </p:nvSpPr>
        <p:spPr>
          <a:xfrm>
            <a:off x="0" y="2072219"/>
            <a:ext cx="330300" cy="2042700"/>
          </a:xfrm>
          <a:prstGeom prst="rect">
            <a:avLst/>
          </a:prstGeom>
          <a:solidFill>
            <a:srgbClr val="165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50"/>
          <p:cNvSpPr/>
          <p:nvPr/>
        </p:nvSpPr>
        <p:spPr>
          <a:xfrm>
            <a:off x="0" y="4114801"/>
            <a:ext cx="330300" cy="806400"/>
          </a:xfrm>
          <a:prstGeom prst="rect">
            <a:avLst/>
          </a:prstGeom>
          <a:solidFill>
            <a:srgbClr val="3B8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50"/>
          <p:cNvSpPr/>
          <p:nvPr/>
        </p:nvSpPr>
        <p:spPr>
          <a:xfrm>
            <a:off x="0" y="4921252"/>
            <a:ext cx="330300" cy="1936800"/>
          </a:xfrm>
          <a:prstGeom prst="rect">
            <a:avLst/>
          </a:prstGeom>
          <a:solidFill>
            <a:srgbClr val="94B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247774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t with large photo">
  <p:cSld name="Content with large photo">
    <p:spTree>
      <p:nvGrpSpPr>
        <p:cNvPr id="1" name="Shape 43"/>
        <p:cNvGrpSpPr/>
        <p:nvPr/>
      </p:nvGrpSpPr>
      <p:grpSpPr>
        <a:xfrm>
          <a:off x="0" y="0"/>
          <a:ext cx="0" cy="0"/>
          <a:chOff x="0" y="0"/>
          <a:chExt cx="0" cy="0"/>
        </a:xfrm>
      </p:grpSpPr>
      <p:sp>
        <p:nvSpPr>
          <p:cNvPr id="44" name="Google Shape;44;p28"/>
          <p:cNvSpPr>
            <a:spLocks noGrp="1"/>
          </p:cNvSpPr>
          <p:nvPr>
            <p:ph type="pic" idx="2"/>
          </p:nvPr>
        </p:nvSpPr>
        <p:spPr>
          <a:xfrm>
            <a:off x="5181600" y="0"/>
            <a:ext cx="7010400" cy="6210299"/>
          </a:xfrm>
          <a:prstGeom prst="rect">
            <a:avLst/>
          </a:prstGeom>
          <a:noFill/>
          <a:ln>
            <a:noFill/>
          </a:ln>
        </p:spPr>
      </p:sp>
      <p:pic>
        <p:nvPicPr>
          <p:cNvPr id="45" name="Google Shape;45;p28" descr="TEAMS logo: Enhancing School Health Services, from the American Academy of Pediatrics"/>
          <p:cNvPicPr preferRelativeResize="0"/>
          <p:nvPr/>
        </p:nvPicPr>
        <p:blipFill rotWithShape="1">
          <a:blip r:embed="rId2">
            <a:alphaModFix/>
          </a:blip>
          <a:srcRect/>
          <a:stretch/>
        </p:blipFill>
        <p:spPr>
          <a:xfrm>
            <a:off x="10350582" y="6372284"/>
            <a:ext cx="1698315" cy="375733"/>
          </a:xfrm>
          <a:prstGeom prst="rect">
            <a:avLst/>
          </a:prstGeom>
          <a:noFill/>
          <a:ln>
            <a:noFill/>
          </a:ln>
        </p:spPr>
      </p:pic>
      <p:sp>
        <p:nvSpPr>
          <p:cNvPr id="46" name="Google Shape;46;p28"/>
          <p:cNvSpPr/>
          <p:nvPr/>
        </p:nvSpPr>
        <p:spPr>
          <a:xfrm>
            <a:off x="0" y="6448425"/>
            <a:ext cx="9954588" cy="232716"/>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47" name="Google Shape;47;p28"/>
          <p:cNvSpPr/>
          <p:nvPr/>
        </p:nvSpPr>
        <p:spPr>
          <a:xfrm>
            <a:off x="9932400" y="6448425"/>
            <a:ext cx="91440" cy="232716"/>
          </a:xfrm>
          <a:prstGeom prst="parallelogram">
            <a:avLst>
              <a:gd name="adj" fmla="val 25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28"/>
          <p:cNvSpPr/>
          <p:nvPr/>
        </p:nvSpPr>
        <p:spPr>
          <a:xfrm>
            <a:off x="10001242" y="6448425"/>
            <a:ext cx="91440" cy="232716"/>
          </a:xfrm>
          <a:prstGeom prst="parallelogram">
            <a:avLst>
              <a:gd name="adj" fmla="val 25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 name="Google Shape;49;p28"/>
          <p:cNvSpPr/>
          <p:nvPr/>
        </p:nvSpPr>
        <p:spPr>
          <a:xfrm>
            <a:off x="10070494" y="6448425"/>
            <a:ext cx="91440" cy="232716"/>
          </a:xfrm>
          <a:prstGeom prst="parallelogram">
            <a:avLst>
              <a:gd name="adj"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 name="Google Shape;50;p28"/>
          <p:cNvSpPr/>
          <p:nvPr/>
        </p:nvSpPr>
        <p:spPr>
          <a:xfrm>
            <a:off x="10139336" y="6448425"/>
            <a:ext cx="91440" cy="232716"/>
          </a:xfrm>
          <a:prstGeom prst="parallelogram">
            <a:avLst>
              <a:gd name="adj" fmla="val 25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 name="Google Shape;51;p28"/>
          <p:cNvSpPr txBox="1">
            <a:spLocks noGrp="1"/>
          </p:cNvSpPr>
          <p:nvPr>
            <p:ph type="title"/>
          </p:nvPr>
        </p:nvSpPr>
        <p:spPr>
          <a:xfrm>
            <a:off x="254000" y="365125"/>
            <a:ext cx="4762500" cy="1460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8"/>
          <p:cNvSpPr txBox="1">
            <a:spLocks noGrp="1"/>
          </p:cNvSpPr>
          <p:nvPr>
            <p:ph type="body" idx="1"/>
          </p:nvPr>
        </p:nvSpPr>
        <p:spPr>
          <a:xfrm>
            <a:off x="254000" y="1825625"/>
            <a:ext cx="47625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8"/>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247040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29"/>
        <p:cNvGrpSpPr/>
        <p:nvPr/>
      </p:nvGrpSpPr>
      <p:grpSpPr>
        <a:xfrm>
          <a:off x="0" y="0"/>
          <a:ext cx="0" cy="0"/>
          <a:chOff x="0" y="0"/>
          <a:chExt cx="0" cy="0"/>
        </a:xfrm>
      </p:grpSpPr>
      <p:sp>
        <p:nvSpPr>
          <p:cNvPr id="130" name="Google Shape;130;p21"/>
          <p:cNvSpPr/>
          <p:nvPr/>
        </p:nvSpPr>
        <p:spPr>
          <a:xfrm>
            <a:off x="0" y="0"/>
            <a:ext cx="330300" cy="20718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114454"/>
              </a:solidFill>
              <a:latin typeface="Calibri"/>
              <a:ea typeface="Calibri"/>
              <a:cs typeface="Calibri"/>
              <a:sym typeface="Calibri"/>
            </a:endParaRPr>
          </a:p>
        </p:txBody>
      </p:sp>
      <p:sp>
        <p:nvSpPr>
          <p:cNvPr id="131" name="Google Shape;131;p21"/>
          <p:cNvSpPr/>
          <p:nvPr/>
        </p:nvSpPr>
        <p:spPr>
          <a:xfrm>
            <a:off x="0" y="2071688"/>
            <a:ext cx="330300" cy="2043000"/>
          </a:xfrm>
          <a:prstGeom prst="rect">
            <a:avLst/>
          </a:prstGeom>
          <a:solidFill>
            <a:srgbClr val="165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 name="Google Shape;132;p21"/>
          <p:cNvSpPr/>
          <p:nvPr/>
        </p:nvSpPr>
        <p:spPr>
          <a:xfrm>
            <a:off x="0" y="4114800"/>
            <a:ext cx="330300" cy="806400"/>
          </a:xfrm>
          <a:prstGeom prst="rect">
            <a:avLst/>
          </a:prstGeom>
          <a:solidFill>
            <a:srgbClr val="3B8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p21"/>
          <p:cNvSpPr/>
          <p:nvPr/>
        </p:nvSpPr>
        <p:spPr>
          <a:xfrm>
            <a:off x="0" y="4921250"/>
            <a:ext cx="330300" cy="1936800"/>
          </a:xfrm>
          <a:prstGeom prst="rect">
            <a:avLst/>
          </a:prstGeom>
          <a:solidFill>
            <a:srgbClr val="94B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33298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34"/>
        <p:cNvGrpSpPr/>
        <p:nvPr/>
      </p:nvGrpSpPr>
      <p:grpSpPr>
        <a:xfrm>
          <a:off x="0" y="0"/>
          <a:ext cx="0" cy="0"/>
          <a:chOff x="0" y="0"/>
          <a:chExt cx="0" cy="0"/>
        </a:xfrm>
      </p:grpSpPr>
      <p:sp>
        <p:nvSpPr>
          <p:cNvPr id="135" name="Google Shape;135;p22"/>
          <p:cNvSpPr/>
          <p:nvPr/>
        </p:nvSpPr>
        <p:spPr>
          <a:xfrm>
            <a:off x="0" y="2"/>
            <a:ext cx="330300" cy="7071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114454"/>
              </a:solidFill>
              <a:latin typeface="Arial"/>
              <a:ea typeface="Arial"/>
              <a:cs typeface="Arial"/>
              <a:sym typeface="Arial"/>
            </a:endParaRPr>
          </a:p>
        </p:txBody>
      </p:sp>
      <p:sp>
        <p:nvSpPr>
          <p:cNvPr id="136" name="Google Shape;136;p22"/>
          <p:cNvSpPr/>
          <p:nvPr/>
        </p:nvSpPr>
        <p:spPr>
          <a:xfrm>
            <a:off x="0" y="666751"/>
            <a:ext cx="6096000" cy="1411800"/>
          </a:xfrm>
          <a:prstGeom prst="rect">
            <a:avLst/>
          </a:prstGeom>
          <a:solidFill>
            <a:srgbClr val="1240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37" name="Google Shape;137;p22"/>
          <p:cNvSpPr/>
          <p:nvPr/>
        </p:nvSpPr>
        <p:spPr>
          <a:xfrm>
            <a:off x="0" y="2072219"/>
            <a:ext cx="330300" cy="2042700"/>
          </a:xfrm>
          <a:prstGeom prst="rect">
            <a:avLst/>
          </a:prstGeom>
          <a:solidFill>
            <a:srgbClr val="165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38" name="Google Shape;138;p22"/>
          <p:cNvSpPr/>
          <p:nvPr/>
        </p:nvSpPr>
        <p:spPr>
          <a:xfrm>
            <a:off x="0" y="4114801"/>
            <a:ext cx="330300" cy="806400"/>
          </a:xfrm>
          <a:prstGeom prst="rect">
            <a:avLst/>
          </a:prstGeom>
          <a:solidFill>
            <a:srgbClr val="3B8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39" name="Google Shape;139;p22"/>
          <p:cNvSpPr/>
          <p:nvPr/>
        </p:nvSpPr>
        <p:spPr>
          <a:xfrm>
            <a:off x="0" y="4921252"/>
            <a:ext cx="330300" cy="1936800"/>
          </a:xfrm>
          <a:prstGeom prst="rect">
            <a:avLst/>
          </a:prstGeom>
          <a:solidFill>
            <a:srgbClr val="94B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Arial"/>
              <a:ea typeface="Arial"/>
              <a:cs typeface="Arial"/>
              <a:sym typeface="Arial"/>
            </a:endParaRPr>
          </a:p>
        </p:txBody>
      </p:sp>
      <p:cxnSp>
        <p:nvCxnSpPr>
          <p:cNvPr id="140" name="Google Shape;140;p22"/>
          <p:cNvCxnSpPr/>
          <p:nvPr/>
        </p:nvCxnSpPr>
        <p:spPr>
          <a:xfrm>
            <a:off x="1384300" y="1079501"/>
            <a:ext cx="0" cy="628800"/>
          </a:xfrm>
          <a:prstGeom prst="straightConnector1">
            <a:avLst/>
          </a:prstGeom>
          <a:noFill/>
          <a:ln w="9525" cap="flat" cmpd="sng">
            <a:solidFill>
              <a:srgbClr val="18637B"/>
            </a:solidFill>
            <a:prstDash val="solid"/>
            <a:round/>
            <a:headEnd type="none" w="sm" len="sm"/>
            <a:tailEnd type="none" w="sm" len="sm"/>
          </a:ln>
        </p:spPr>
      </p:cxnSp>
      <p:sp>
        <p:nvSpPr>
          <p:cNvPr id="141" name="Google Shape;141;p22"/>
          <p:cNvSpPr txBox="1">
            <a:spLocks noGrp="1"/>
          </p:cNvSpPr>
          <p:nvPr>
            <p:ph type="title"/>
          </p:nvPr>
        </p:nvSpPr>
        <p:spPr>
          <a:xfrm>
            <a:off x="1528035" y="707633"/>
            <a:ext cx="4278300" cy="1371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800" b="1">
                <a:solidFill>
                  <a:srgbClr val="FFFFFF"/>
                </a:solidFill>
                <a:latin typeface="Rockwell"/>
                <a:ea typeface="Rockwell"/>
                <a:cs typeface="Rockwell"/>
                <a:sym typeface="Rockwe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2" name="Google Shape;142;p22"/>
          <p:cNvSpPr txBox="1">
            <a:spLocks noGrp="1"/>
          </p:cNvSpPr>
          <p:nvPr>
            <p:ph type="body" idx="1"/>
          </p:nvPr>
        </p:nvSpPr>
        <p:spPr>
          <a:xfrm>
            <a:off x="1528033" y="2356368"/>
            <a:ext cx="10054500" cy="42117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0"/>
              </a:spcBef>
              <a:spcAft>
                <a:spcPts val="0"/>
              </a:spcAft>
              <a:buSzPts val="1400"/>
              <a:buNone/>
              <a:defRPr sz="2800">
                <a:latin typeface="Gill Sans"/>
                <a:ea typeface="Gill Sans"/>
                <a:cs typeface="Gill Sans"/>
                <a:sym typeface="Gill Sans"/>
              </a:defRPr>
            </a:lvl1pPr>
            <a:lvl2pPr marL="914400" lvl="1" indent="-228600" algn="l" rtl="0">
              <a:lnSpc>
                <a:spcPct val="100000"/>
              </a:lnSpc>
              <a:spcBef>
                <a:spcPts val="0"/>
              </a:spcBef>
              <a:spcAft>
                <a:spcPts val="0"/>
              </a:spcAft>
              <a:buSzPts val="1400"/>
              <a:buNone/>
              <a:defRPr sz="2800"/>
            </a:lvl2pPr>
            <a:lvl3pPr marL="1371600" lvl="2" indent="-228600" algn="l" rtl="0">
              <a:lnSpc>
                <a:spcPct val="100000"/>
              </a:lnSpc>
              <a:spcBef>
                <a:spcPts val="0"/>
              </a:spcBef>
              <a:spcAft>
                <a:spcPts val="0"/>
              </a:spcAft>
              <a:buSzPts val="1400"/>
              <a:buNone/>
              <a:defRPr sz="2800"/>
            </a:lvl3pPr>
            <a:lvl4pPr marL="1828800" lvl="3" indent="-228600" algn="l" rtl="0">
              <a:lnSpc>
                <a:spcPct val="100000"/>
              </a:lnSpc>
              <a:spcBef>
                <a:spcPts val="0"/>
              </a:spcBef>
              <a:spcAft>
                <a:spcPts val="0"/>
              </a:spcAft>
              <a:buSzPts val="1400"/>
              <a:buNone/>
              <a:defRPr sz="2800"/>
            </a:lvl4pPr>
            <a:lvl5pPr marL="2286000" lvl="4" indent="-228600" algn="l" rtl="0">
              <a:lnSpc>
                <a:spcPct val="100000"/>
              </a:lnSpc>
              <a:spcBef>
                <a:spcPts val="0"/>
              </a:spcBef>
              <a:spcAft>
                <a:spcPts val="0"/>
              </a:spcAft>
              <a:buSzPts val="1400"/>
              <a:buNone/>
              <a:defRPr sz="2800"/>
            </a:lvl5pPr>
            <a:lvl6pPr marL="2743200" lvl="5" indent="-228600" algn="l" rtl="0">
              <a:lnSpc>
                <a:spcPct val="100000"/>
              </a:lnSpc>
              <a:spcBef>
                <a:spcPts val="0"/>
              </a:spcBef>
              <a:spcAft>
                <a:spcPts val="0"/>
              </a:spcAft>
              <a:buClr>
                <a:srgbClr val="000000"/>
              </a:buClr>
              <a:buSzPts val="2800"/>
              <a:buFont typeface="Arial"/>
              <a:buNone/>
              <a:defRPr sz="2800"/>
            </a:lvl6pPr>
            <a:lvl7pPr marL="3200400" lvl="6" indent="-228600" algn="l" rtl="0">
              <a:lnSpc>
                <a:spcPct val="100000"/>
              </a:lnSpc>
              <a:spcBef>
                <a:spcPts val="0"/>
              </a:spcBef>
              <a:spcAft>
                <a:spcPts val="0"/>
              </a:spcAft>
              <a:buClr>
                <a:srgbClr val="000000"/>
              </a:buClr>
              <a:buSzPts val="2800"/>
              <a:buFont typeface="Arial"/>
              <a:buNone/>
              <a:defRPr sz="2800"/>
            </a:lvl7pPr>
            <a:lvl8pPr marL="3657600" lvl="7" indent="-228600" algn="l" rtl="0">
              <a:lnSpc>
                <a:spcPct val="100000"/>
              </a:lnSpc>
              <a:spcBef>
                <a:spcPts val="0"/>
              </a:spcBef>
              <a:spcAft>
                <a:spcPts val="0"/>
              </a:spcAft>
              <a:buClr>
                <a:srgbClr val="000000"/>
              </a:buClr>
              <a:buSzPts val="2800"/>
              <a:buFont typeface="Arial"/>
              <a:buNone/>
              <a:defRPr sz="2800"/>
            </a:lvl8pPr>
            <a:lvl9pPr marL="4114800" lvl="8" indent="-228600" algn="l" rtl="0">
              <a:lnSpc>
                <a:spcPct val="100000"/>
              </a:lnSpc>
              <a:spcBef>
                <a:spcPts val="0"/>
              </a:spcBef>
              <a:spcAft>
                <a:spcPts val="0"/>
              </a:spcAft>
              <a:buClr>
                <a:srgbClr val="000000"/>
              </a:buClr>
              <a:buSzPts val="2800"/>
              <a:buFont typeface="Arial"/>
              <a:buNone/>
              <a:defRPr sz="2800"/>
            </a:lvl9pPr>
          </a:lstStyle>
          <a:p>
            <a:endParaRPr/>
          </a:p>
        </p:txBody>
      </p:sp>
    </p:spTree>
    <p:extLst>
      <p:ext uri="{BB962C8B-B14F-4D97-AF65-F5344CB8AC3E}">
        <p14:creationId xmlns:p14="http://schemas.microsoft.com/office/powerpoint/2010/main" val="2238693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4_Title" type="title">
  <p:cSld name="4_Title">
    <p:spTree>
      <p:nvGrpSpPr>
        <p:cNvPr id="1" name="Shape 143"/>
        <p:cNvGrpSpPr/>
        <p:nvPr/>
      </p:nvGrpSpPr>
      <p:grpSpPr>
        <a:xfrm>
          <a:off x="0" y="0"/>
          <a:ext cx="0" cy="0"/>
          <a:chOff x="0" y="0"/>
          <a:chExt cx="0" cy="0"/>
        </a:xfrm>
      </p:grpSpPr>
      <p:sp>
        <p:nvSpPr>
          <p:cNvPr id="144" name="Google Shape;144;p23"/>
          <p:cNvSpPr/>
          <p:nvPr/>
        </p:nvSpPr>
        <p:spPr>
          <a:xfrm>
            <a:off x="0" y="5717117"/>
            <a:ext cx="12192000" cy="330300"/>
          </a:xfrm>
          <a:prstGeom prst="rect">
            <a:avLst/>
          </a:prstGeom>
          <a:solidFill>
            <a:srgbClr val="165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45" name="Google Shape;145;p23"/>
          <p:cNvSpPr/>
          <p:nvPr/>
        </p:nvSpPr>
        <p:spPr>
          <a:xfrm>
            <a:off x="0" y="2"/>
            <a:ext cx="12192000" cy="7071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114454"/>
              </a:solidFill>
              <a:latin typeface="Arial"/>
              <a:ea typeface="Arial"/>
              <a:cs typeface="Arial"/>
              <a:sym typeface="Arial"/>
            </a:endParaRPr>
          </a:p>
        </p:txBody>
      </p:sp>
      <p:sp>
        <p:nvSpPr>
          <p:cNvPr id="146" name="Google Shape;146;p23"/>
          <p:cNvSpPr/>
          <p:nvPr/>
        </p:nvSpPr>
        <p:spPr>
          <a:xfrm>
            <a:off x="0" y="666753"/>
            <a:ext cx="12192000" cy="5099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47" name="Google Shape;147;p23"/>
          <p:cNvSpPr/>
          <p:nvPr/>
        </p:nvSpPr>
        <p:spPr>
          <a:xfrm>
            <a:off x="0" y="5992286"/>
            <a:ext cx="12192000" cy="156900"/>
          </a:xfrm>
          <a:prstGeom prst="rect">
            <a:avLst/>
          </a:prstGeom>
          <a:solidFill>
            <a:srgbClr val="3B8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48" name="Google Shape;148;p23"/>
          <p:cNvSpPr/>
          <p:nvPr/>
        </p:nvSpPr>
        <p:spPr>
          <a:xfrm>
            <a:off x="0" y="6112934"/>
            <a:ext cx="12192000" cy="745200"/>
          </a:xfrm>
          <a:prstGeom prst="rect">
            <a:avLst/>
          </a:prstGeom>
          <a:solidFill>
            <a:srgbClr val="94B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49" name="Google Shape;149;p23"/>
          <p:cNvSpPr txBox="1">
            <a:spLocks noGrp="1"/>
          </p:cNvSpPr>
          <p:nvPr>
            <p:ph type="ctrTitle"/>
          </p:nvPr>
        </p:nvSpPr>
        <p:spPr>
          <a:xfrm>
            <a:off x="914400" y="3468568"/>
            <a:ext cx="7747200" cy="15465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400"/>
              <a:buNone/>
              <a:defRPr sz="4800">
                <a:solidFill>
                  <a:schemeClr val="accent5"/>
                </a:solidFill>
                <a:latin typeface="Rockwell"/>
                <a:ea typeface="Rockwell"/>
                <a:cs typeface="Rockwell"/>
                <a:sym typeface="Rockwell"/>
              </a:defRPr>
            </a:lvl1pPr>
            <a:lvl2pPr lvl="1" algn="ctr" rtl="0">
              <a:lnSpc>
                <a:spcPct val="100000"/>
              </a:lnSpc>
              <a:spcBef>
                <a:spcPts val="0"/>
              </a:spcBef>
              <a:spcAft>
                <a:spcPts val="0"/>
              </a:spcAft>
              <a:buSzPts val="1400"/>
              <a:buNone/>
              <a:defRPr sz="6000"/>
            </a:lvl2pPr>
            <a:lvl3pPr lvl="2" algn="ctr" rtl="0">
              <a:lnSpc>
                <a:spcPct val="100000"/>
              </a:lnSpc>
              <a:spcBef>
                <a:spcPts val="0"/>
              </a:spcBef>
              <a:spcAft>
                <a:spcPts val="0"/>
              </a:spcAft>
              <a:buSzPts val="1400"/>
              <a:buNone/>
              <a:defRPr sz="6000"/>
            </a:lvl3pPr>
            <a:lvl4pPr lvl="3" algn="ctr" rtl="0">
              <a:lnSpc>
                <a:spcPct val="100000"/>
              </a:lnSpc>
              <a:spcBef>
                <a:spcPts val="0"/>
              </a:spcBef>
              <a:spcAft>
                <a:spcPts val="0"/>
              </a:spcAft>
              <a:buSzPts val="1400"/>
              <a:buNone/>
              <a:defRPr sz="6000"/>
            </a:lvl4pPr>
            <a:lvl5pPr lvl="4" algn="ctr" rtl="0">
              <a:lnSpc>
                <a:spcPct val="100000"/>
              </a:lnSpc>
              <a:spcBef>
                <a:spcPts val="0"/>
              </a:spcBef>
              <a:spcAft>
                <a:spcPts val="0"/>
              </a:spcAft>
              <a:buSzPts val="1400"/>
              <a:buNone/>
              <a:defRPr sz="6000"/>
            </a:lvl5pPr>
            <a:lvl6pPr lvl="5" algn="ctr" rtl="0">
              <a:lnSpc>
                <a:spcPct val="100000"/>
              </a:lnSpc>
              <a:spcBef>
                <a:spcPts val="0"/>
              </a:spcBef>
              <a:spcAft>
                <a:spcPts val="0"/>
              </a:spcAft>
              <a:buSzPts val="1400"/>
              <a:buNone/>
              <a:defRPr sz="6000"/>
            </a:lvl6pPr>
            <a:lvl7pPr lvl="6" algn="ctr" rtl="0">
              <a:lnSpc>
                <a:spcPct val="100000"/>
              </a:lnSpc>
              <a:spcBef>
                <a:spcPts val="0"/>
              </a:spcBef>
              <a:spcAft>
                <a:spcPts val="0"/>
              </a:spcAft>
              <a:buSzPts val="1400"/>
              <a:buNone/>
              <a:defRPr sz="6000"/>
            </a:lvl7pPr>
            <a:lvl8pPr lvl="7" algn="ctr" rtl="0">
              <a:lnSpc>
                <a:spcPct val="100000"/>
              </a:lnSpc>
              <a:spcBef>
                <a:spcPts val="0"/>
              </a:spcBef>
              <a:spcAft>
                <a:spcPts val="0"/>
              </a:spcAft>
              <a:buSzPts val="1400"/>
              <a:buNone/>
              <a:defRPr sz="6000"/>
            </a:lvl8pPr>
            <a:lvl9pPr lvl="8" algn="ctr" rtl="0">
              <a:lnSpc>
                <a:spcPct val="100000"/>
              </a:lnSpc>
              <a:spcBef>
                <a:spcPts val="0"/>
              </a:spcBef>
              <a:spcAft>
                <a:spcPts val="0"/>
              </a:spcAft>
              <a:buSzPts val="1400"/>
              <a:buNone/>
              <a:defRPr sz="6000"/>
            </a:lvl9pPr>
          </a:lstStyle>
          <a:p>
            <a:endParaRPr/>
          </a:p>
        </p:txBody>
      </p:sp>
    </p:spTree>
    <p:extLst>
      <p:ext uri="{BB962C8B-B14F-4D97-AF65-F5344CB8AC3E}">
        <p14:creationId xmlns:p14="http://schemas.microsoft.com/office/powerpoint/2010/main" val="11242830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itle">
  <p:cSld name="1_Title">
    <p:spTree>
      <p:nvGrpSpPr>
        <p:cNvPr id="1" name="Shape 150"/>
        <p:cNvGrpSpPr/>
        <p:nvPr/>
      </p:nvGrpSpPr>
      <p:grpSpPr>
        <a:xfrm>
          <a:off x="0" y="0"/>
          <a:ext cx="0" cy="0"/>
          <a:chOff x="0" y="0"/>
          <a:chExt cx="0" cy="0"/>
        </a:xfrm>
      </p:grpSpPr>
      <p:sp>
        <p:nvSpPr>
          <p:cNvPr id="151" name="Google Shape;151;p24"/>
          <p:cNvSpPr/>
          <p:nvPr/>
        </p:nvSpPr>
        <p:spPr>
          <a:xfrm>
            <a:off x="0" y="2"/>
            <a:ext cx="12192000" cy="7071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Calibri"/>
              <a:buNone/>
            </a:pPr>
            <a:endParaRPr sz="1500" b="0" i="0" u="none" strike="noStrike" cap="none">
              <a:solidFill>
                <a:srgbClr val="114454"/>
              </a:solidFill>
              <a:latin typeface="Arial"/>
              <a:ea typeface="Arial"/>
              <a:cs typeface="Arial"/>
              <a:sym typeface="Arial"/>
            </a:endParaRPr>
          </a:p>
        </p:txBody>
      </p:sp>
      <p:sp>
        <p:nvSpPr>
          <p:cNvPr id="152" name="Google Shape;152;p24"/>
          <p:cNvSpPr/>
          <p:nvPr/>
        </p:nvSpPr>
        <p:spPr>
          <a:xfrm>
            <a:off x="0" y="666753"/>
            <a:ext cx="12192000" cy="5099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Calibri"/>
              <a:buNone/>
            </a:pPr>
            <a:endParaRPr sz="15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432950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3"/>
        <p:cNvGrpSpPr/>
        <p:nvPr/>
      </p:nvGrpSpPr>
      <p:grpSpPr>
        <a:xfrm>
          <a:off x="0" y="0"/>
          <a:ext cx="0" cy="0"/>
          <a:chOff x="0" y="0"/>
          <a:chExt cx="0" cy="0"/>
        </a:xfrm>
      </p:grpSpPr>
      <p:sp>
        <p:nvSpPr>
          <p:cNvPr id="154" name="Google Shape;154;p25"/>
          <p:cNvSpPr/>
          <p:nvPr/>
        </p:nvSpPr>
        <p:spPr>
          <a:xfrm>
            <a:off x="0" y="2"/>
            <a:ext cx="330300" cy="7071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14454"/>
              </a:solidFill>
              <a:latin typeface="Calibri"/>
              <a:ea typeface="Calibri"/>
              <a:cs typeface="Calibri"/>
              <a:sym typeface="Calibri"/>
            </a:endParaRPr>
          </a:p>
        </p:txBody>
      </p:sp>
      <p:sp>
        <p:nvSpPr>
          <p:cNvPr id="155" name="Google Shape;155;p25"/>
          <p:cNvSpPr/>
          <p:nvPr/>
        </p:nvSpPr>
        <p:spPr>
          <a:xfrm>
            <a:off x="0" y="666751"/>
            <a:ext cx="6096000" cy="1411800"/>
          </a:xfrm>
          <a:prstGeom prst="rect">
            <a:avLst/>
          </a:prstGeom>
          <a:solidFill>
            <a:srgbClr val="1240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6" name="Google Shape;156;p25"/>
          <p:cNvSpPr/>
          <p:nvPr/>
        </p:nvSpPr>
        <p:spPr>
          <a:xfrm>
            <a:off x="0" y="2072219"/>
            <a:ext cx="330300" cy="2042700"/>
          </a:xfrm>
          <a:prstGeom prst="rect">
            <a:avLst/>
          </a:prstGeom>
          <a:solidFill>
            <a:srgbClr val="165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7" name="Google Shape;157;p25"/>
          <p:cNvSpPr/>
          <p:nvPr/>
        </p:nvSpPr>
        <p:spPr>
          <a:xfrm>
            <a:off x="0" y="4114801"/>
            <a:ext cx="330300" cy="806400"/>
          </a:xfrm>
          <a:prstGeom prst="rect">
            <a:avLst/>
          </a:prstGeom>
          <a:solidFill>
            <a:srgbClr val="3B8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8" name="Google Shape;158;p25"/>
          <p:cNvSpPr/>
          <p:nvPr/>
        </p:nvSpPr>
        <p:spPr>
          <a:xfrm>
            <a:off x="0" y="4921252"/>
            <a:ext cx="330300" cy="1936800"/>
          </a:xfrm>
          <a:prstGeom prst="rect">
            <a:avLst/>
          </a:prstGeom>
          <a:solidFill>
            <a:srgbClr val="94B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159" name="Google Shape;159;p25"/>
          <p:cNvCxnSpPr/>
          <p:nvPr/>
        </p:nvCxnSpPr>
        <p:spPr>
          <a:xfrm>
            <a:off x="1384300" y="1079501"/>
            <a:ext cx="0" cy="628800"/>
          </a:xfrm>
          <a:prstGeom prst="straightConnector1">
            <a:avLst/>
          </a:prstGeom>
          <a:noFill/>
          <a:ln w="9525" cap="flat" cmpd="sng">
            <a:solidFill>
              <a:srgbClr val="18637B"/>
            </a:solidFill>
            <a:prstDash val="solid"/>
            <a:round/>
            <a:headEnd type="none" w="sm" len="sm"/>
            <a:tailEnd type="none" w="sm" len="sm"/>
          </a:ln>
        </p:spPr>
      </p:cxnSp>
      <p:sp>
        <p:nvSpPr>
          <p:cNvPr id="160" name="Google Shape;160;p25"/>
          <p:cNvSpPr txBox="1">
            <a:spLocks noGrp="1"/>
          </p:cNvSpPr>
          <p:nvPr>
            <p:ph type="title"/>
          </p:nvPr>
        </p:nvSpPr>
        <p:spPr>
          <a:xfrm>
            <a:off x="1528035" y="707633"/>
            <a:ext cx="4278300" cy="1371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800" b="1">
                <a:solidFill>
                  <a:srgbClr val="FFFFFF"/>
                </a:solidFill>
                <a:latin typeface="Rockwell"/>
                <a:ea typeface="Rockwell"/>
                <a:cs typeface="Rockwell"/>
                <a:sym typeface="Rockwe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584020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 2 columns 1">
  <p:cSld name="Title + 2 columns 1">
    <p:spTree>
      <p:nvGrpSpPr>
        <p:cNvPr id="1" name="Shape 161"/>
        <p:cNvGrpSpPr/>
        <p:nvPr/>
      </p:nvGrpSpPr>
      <p:grpSpPr>
        <a:xfrm>
          <a:off x="0" y="0"/>
          <a:ext cx="0" cy="0"/>
          <a:chOff x="0" y="0"/>
          <a:chExt cx="0" cy="0"/>
        </a:xfrm>
      </p:grpSpPr>
      <p:sp>
        <p:nvSpPr>
          <p:cNvPr id="162" name="Google Shape;162;p26"/>
          <p:cNvSpPr/>
          <p:nvPr/>
        </p:nvSpPr>
        <p:spPr>
          <a:xfrm>
            <a:off x="0" y="2"/>
            <a:ext cx="330300" cy="7071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114454"/>
              </a:solidFill>
              <a:latin typeface="Arial"/>
              <a:ea typeface="Arial"/>
              <a:cs typeface="Arial"/>
              <a:sym typeface="Arial"/>
            </a:endParaRPr>
          </a:p>
        </p:txBody>
      </p:sp>
      <p:sp>
        <p:nvSpPr>
          <p:cNvPr id="163" name="Google Shape;163;p26"/>
          <p:cNvSpPr/>
          <p:nvPr/>
        </p:nvSpPr>
        <p:spPr>
          <a:xfrm>
            <a:off x="0" y="666751"/>
            <a:ext cx="6096000" cy="1412100"/>
          </a:xfrm>
          <a:prstGeom prst="rect">
            <a:avLst/>
          </a:prstGeom>
          <a:solidFill>
            <a:srgbClr val="1240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64" name="Google Shape;164;p26"/>
          <p:cNvSpPr/>
          <p:nvPr/>
        </p:nvSpPr>
        <p:spPr>
          <a:xfrm>
            <a:off x="0" y="2072219"/>
            <a:ext cx="330300" cy="2042700"/>
          </a:xfrm>
          <a:prstGeom prst="rect">
            <a:avLst/>
          </a:prstGeom>
          <a:solidFill>
            <a:srgbClr val="165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65" name="Google Shape;165;p26"/>
          <p:cNvSpPr/>
          <p:nvPr/>
        </p:nvSpPr>
        <p:spPr>
          <a:xfrm>
            <a:off x="0" y="4114801"/>
            <a:ext cx="330300" cy="806400"/>
          </a:xfrm>
          <a:prstGeom prst="rect">
            <a:avLst/>
          </a:prstGeom>
          <a:solidFill>
            <a:srgbClr val="3B8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66" name="Google Shape;166;p26"/>
          <p:cNvSpPr/>
          <p:nvPr/>
        </p:nvSpPr>
        <p:spPr>
          <a:xfrm>
            <a:off x="0" y="4921252"/>
            <a:ext cx="330300" cy="1936800"/>
          </a:xfrm>
          <a:prstGeom prst="rect">
            <a:avLst/>
          </a:prstGeom>
          <a:solidFill>
            <a:srgbClr val="94B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cxnSp>
        <p:nvCxnSpPr>
          <p:cNvPr id="167" name="Google Shape;167;p26"/>
          <p:cNvCxnSpPr/>
          <p:nvPr/>
        </p:nvCxnSpPr>
        <p:spPr>
          <a:xfrm>
            <a:off x="1384300" y="1079501"/>
            <a:ext cx="0" cy="628800"/>
          </a:xfrm>
          <a:prstGeom prst="straightConnector1">
            <a:avLst/>
          </a:prstGeom>
          <a:noFill/>
          <a:ln w="9525" cap="flat" cmpd="sng">
            <a:solidFill>
              <a:srgbClr val="18637B"/>
            </a:solidFill>
            <a:prstDash val="solid"/>
            <a:round/>
            <a:headEnd type="none" w="sm" len="sm"/>
            <a:tailEnd type="none" w="sm" len="sm"/>
          </a:ln>
        </p:spPr>
      </p:cxnSp>
      <p:sp>
        <p:nvSpPr>
          <p:cNvPr id="168" name="Google Shape;168;p26"/>
          <p:cNvSpPr txBox="1">
            <a:spLocks noGrp="1"/>
          </p:cNvSpPr>
          <p:nvPr>
            <p:ph type="title"/>
          </p:nvPr>
        </p:nvSpPr>
        <p:spPr>
          <a:xfrm>
            <a:off x="1528035" y="707633"/>
            <a:ext cx="4278300" cy="1371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900" b="1">
                <a:solidFill>
                  <a:srgbClr val="FFFFFF"/>
                </a:solidFill>
                <a:latin typeface="Rockwell"/>
                <a:ea typeface="Rockwell"/>
                <a:cs typeface="Rockwell"/>
                <a:sym typeface="Rockwe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9" name="Google Shape;169;p26"/>
          <p:cNvSpPr txBox="1">
            <a:spLocks noGrp="1"/>
          </p:cNvSpPr>
          <p:nvPr>
            <p:ph type="body" idx="1"/>
          </p:nvPr>
        </p:nvSpPr>
        <p:spPr>
          <a:xfrm>
            <a:off x="1528033" y="2356368"/>
            <a:ext cx="4880400" cy="42117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0"/>
              </a:spcBef>
              <a:spcAft>
                <a:spcPts val="0"/>
              </a:spcAft>
              <a:buSzPts val="1400"/>
              <a:buNone/>
              <a:defRPr sz="2000">
                <a:latin typeface="Gill Sans"/>
                <a:ea typeface="Gill Sans"/>
                <a:cs typeface="Gill Sans"/>
                <a:sym typeface="Gill Sans"/>
              </a:defRPr>
            </a:lvl1pPr>
            <a:lvl2pPr marL="914400" lvl="1" indent="-228600" algn="l" rtl="0">
              <a:lnSpc>
                <a:spcPct val="100000"/>
              </a:lnSpc>
              <a:spcBef>
                <a:spcPts val="0"/>
              </a:spcBef>
              <a:spcAft>
                <a:spcPts val="0"/>
              </a:spcAft>
              <a:buSzPts val="1400"/>
              <a:buNone/>
              <a:defRPr sz="2000"/>
            </a:lvl2pPr>
            <a:lvl3pPr marL="1371600" lvl="2" indent="-228600" algn="l" rtl="0">
              <a:lnSpc>
                <a:spcPct val="100000"/>
              </a:lnSpc>
              <a:spcBef>
                <a:spcPts val="0"/>
              </a:spcBef>
              <a:spcAft>
                <a:spcPts val="0"/>
              </a:spcAft>
              <a:buSzPts val="1400"/>
              <a:buNone/>
              <a:defRPr sz="2000"/>
            </a:lvl3pPr>
            <a:lvl4pPr marL="1828800" lvl="3" indent="-228600" algn="l" rtl="0">
              <a:lnSpc>
                <a:spcPct val="100000"/>
              </a:lnSpc>
              <a:spcBef>
                <a:spcPts val="0"/>
              </a:spcBef>
              <a:spcAft>
                <a:spcPts val="0"/>
              </a:spcAft>
              <a:buSzPts val="1400"/>
              <a:buNone/>
              <a:defRPr sz="2000"/>
            </a:lvl4pPr>
            <a:lvl5pPr marL="2286000" lvl="4" indent="-228600" algn="l" rtl="0">
              <a:lnSpc>
                <a:spcPct val="100000"/>
              </a:lnSpc>
              <a:spcBef>
                <a:spcPts val="0"/>
              </a:spcBef>
              <a:spcAft>
                <a:spcPts val="0"/>
              </a:spcAft>
              <a:buSzPts val="1400"/>
              <a:buNone/>
              <a:defRPr sz="2000"/>
            </a:lvl5pPr>
            <a:lvl6pPr marL="2743200" lvl="5" indent="-228600" algn="l" rtl="0">
              <a:lnSpc>
                <a:spcPct val="100000"/>
              </a:lnSpc>
              <a:spcBef>
                <a:spcPts val="0"/>
              </a:spcBef>
              <a:spcAft>
                <a:spcPts val="0"/>
              </a:spcAft>
              <a:buClr>
                <a:srgbClr val="000000"/>
              </a:buClr>
              <a:buSzPts val="2000"/>
              <a:buFont typeface="Arial"/>
              <a:buNone/>
              <a:defRPr sz="2000"/>
            </a:lvl6pPr>
            <a:lvl7pPr marL="3200400" lvl="6" indent="-228600" algn="l" rtl="0">
              <a:lnSpc>
                <a:spcPct val="100000"/>
              </a:lnSpc>
              <a:spcBef>
                <a:spcPts val="0"/>
              </a:spcBef>
              <a:spcAft>
                <a:spcPts val="0"/>
              </a:spcAft>
              <a:buClr>
                <a:srgbClr val="000000"/>
              </a:buClr>
              <a:buSzPts val="2000"/>
              <a:buFont typeface="Arial"/>
              <a:buNone/>
              <a:defRPr sz="2000"/>
            </a:lvl7pPr>
            <a:lvl8pPr marL="3657600" lvl="7" indent="-228600" algn="l" rtl="0">
              <a:lnSpc>
                <a:spcPct val="100000"/>
              </a:lnSpc>
              <a:spcBef>
                <a:spcPts val="0"/>
              </a:spcBef>
              <a:spcAft>
                <a:spcPts val="0"/>
              </a:spcAft>
              <a:buClr>
                <a:srgbClr val="000000"/>
              </a:buClr>
              <a:buSzPts val="2000"/>
              <a:buFont typeface="Arial"/>
              <a:buNone/>
              <a:defRPr sz="2000"/>
            </a:lvl8pPr>
            <a:lvl9pPr marL="4114800" lvl="8" indent="-228600" algn="l" rtl="0">
              <a:lnSpc>
                <a:spcPct val="100000"/>
              </a:lnSpc>
              <a:spcBef>
                <a:spcPts val="0"/>
              </a:spcBef>
              <a:spcAft>
                <a:spcPts val="0"/>
              </a:spcAft>
              <a:buClr>
                <a:srgbClr val="000000"/>
              </a:buClr>
              <a:buSzPts val="2000"/>
              <a:buFont typeface="Arial"/>
              <a:buNone/>
              <a:defRPr sz="2000"/>
            </a:lvl9pPr>
          </a:lstStyle>
          <a:p>
            <a:endParaRPr/>
          </a:p>
        </p:txBody>
      </p:sp>
      <p:sp>
        <p:nvSpPr>
          <p:cNvPr id="170" name="Google Shape;170;p26"/>
          <p:cNvSpPr txBox="1">
            <a:spLocks noGrp="1"/>
          </p:cNvSpPr>
          <p:nvPr>
            <p:ph type="body" idx="2"/>
          </p:nvPr>
        </p:nvSpPr>
        <p:spPr>
          <a:xfrm>
            <a:off x="6702164" y="2356368"/>
            <a:ext cx="4880400" cy="42117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0"/>
              </a:spcBef>
              <a:spcAft>
                <a:spcPts val="0"/>
              </a:spcAft>
              <a:buSzPts val="1400"/>
              <a:buNone/>
              <a:defRPr sz="2000">
                <a:latin typeface="Gill Sans"/>
                <a:ea typeface="Gill Sans"/>
                <a:cs typeface="Gill Sans"/>
                <a:sym typeface="Gill Sans"/>
              </a:defRPr>
            </a:lvl1pPr>
            <a:lvl2pPr marL="914400" lvl="1" indent="-228600" algn="l" rtl="0">
              <a:lnSpc>
                <a:spcPct val="100000"/>
              </a:lnSpc>
              <a:spcBef>
                <a:spcPts val="0"/>
              </a:spcBef>
              <a:spcAft>
                <a:spcPts val="0"/>
              </a:spcAft>
              <a:buSzPts val="1400"/>
              <a:buNone/>
              <a:defRPr sz="2000"/>
            </a:lvl2pPr>
            <a:lvl3pPr marL="1371600" lvl="2" indent="-228600" algn="l" rtl="0">
              <a:lnSpc>
                <a:spcPct val="100000"/>
              </a:lnSpc>
              <a:spcBef>
                <a:spcPts val="0"/>
              </a:spcBef>
              <a:spcAft>
                <a:spcPts val="0"/>
              </a:spcAft>
              <a:buSzPts val="1400"/>
              <a:buNone/>
              <a:defRPr sz="2000"/>
            </a:lvl3pPr>
            <a:lvl4pPr marL="1828800" lvl="3" indent="-228600" algn="l" rtl="0">
              <a:lnSpc>
                <a:spcPct val="100000"/>
              </a:lnSpc>
              <a:spcBef>
                <a:spcPts val="0"/>
              </a:spcBef>
              <a:spcAft>
                <a:spcPts val="0"/>
              </a:spcAft>
              <a:buSzPts val="1400"/>
              <a:buNone/>
              <a:defRPr sz="2000"/>
            </a:lvl4pPr>
            <a:lvl5pPr marL="2286000" lvl="4" indent="-228600" algn="l" rtl="0">
              <a:lnSpc>
                <a:spcPct val="100000"/>
              </a:lnSpc>
              <a:spcBef>
                <a:spcPts val="0"/>
              </a:spcBef>
              <a:spcAft>
                <a:spcPts val="0"/>
              </a:spcAft>
              <a:buSzPts val="1400"/>
              <a:buNone/>
              <a:defRPr sz="2000"/>
            </a:lvl5pPr>
            <a:lvl6pPr marL="2743200" lvl="5" indent="-228600" algn="l" rtl="0">
              <a:lnSpc>
                <a:spcPct val="100000"/>
              </a:lnSpc>
              <a:spcBef>
                <a:spcPts val="0"/>
              </a:spcBef>
              <a:spcAft>
                <a:spcPts val="0"/>
              </a:spcAft>
              <a:buClr>
                <a:srgbClr val="000000"/>
              </a:buClr>
              <a:buSzPts val="2000"/>
              <a:buFont typeface="Arial"/>
              <a:buNone/>
              <a:defRPr sz="2000"/>
            </a:lvl6pPr>
            <a:lvl7pPr marL="3200400" lvl="6" indent="-228600" algn="l" rtl="0">
              <a:lnSpc>
                <a:spcPct val="100000"/>
              </a:lnSpc>
              <a:spcBef>
                <a:spcPts val="0"/>
              </a:spcBef>
              <a:spcAft>
                <a:spcPts val="0"/>
              </a:spcAft>
              <a:buClr>
                <a:srgbClr val="000000"/>
              </a:buClr>
              <a:buSzPts val="2000"/>
              <a:buFont typeface="Arial"/>
              <a:buNone/>
              <a:defRPr sz="2000"/>
            </a:lvl7pPr>
            <a:lvl8pPr marL="3657600" lvl="7" indent="-228600" algn="l" rtl="0">
              <a:lnSpc>
                <a:spcPct val="100000"/>
              </a:lnSpc>
              <a:spcBef>
                <a:spcPts val="0"/>
              </a:spcBef>
              <a:spcAft>
                <a:spcPts val="0"/>
              </a:spcAft>
              <a:buClr>
                <a:srgbClr val="000000"/>
              </a:buClr>
              <a:buSzPts val="2000"/>
              <a:buFont typeface="Arial"/>
              <a:buNone/>
              <a:defRPr sz="2000"/>
            </a:lvl8pPr>
            <a:lvl9pPr marL="4114800" lvl="8" indent="-228600" algn="l" rtl="0">
              <a:lnSpc>
                <a:spcPct val="100000"/>
              </a:lnSpc>
              <a:spcBef>
                <a:spcPts val="0"/>
              </a:spcBef>
              <a:spcAft>
                <a:spcPts val="0"/>
              </a:spcAft>
              <a:buClr>
                <a:srgbClr val="000000"/>
              </a:buClr>
              <a:buSzPts val="2000"/>
              <a:buFont typeface="Arial"/>
              <a:buNone/>
              <a:defRPr sz="2000"/>
            </a:lvl9pPr>
          </a:lstStyle>
          <a:p>
            <a:endParaRPr/>
          </a:p>
        </p:txBody>
      </p:sp>
    </p:spTree>
    <p:extLst>
      <p:ext uri="{BB962C8B-B14F-4D97-AF65-F5344CB8AC3E}">
        <p14:creationId xmlns:p14="http://schemas.microsoft.com/office/powerpoint/2010/main" val="22203294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Title 2">
  <p:cSld name="1_Title 2">
    <p:spTree>
      <p:nvGrpSpPr>
        <p:cNvPr id="1" name="Shape 171"/>
        <p:cNvGrpSpPr/>
        <p:nvPr/>
      </p:nvGrpSpPr>
      <p:grpSpPr>
        <a:xfrm>
          <a:off x="0" y="0"/>
          <a:ext cx="0" cy="0"/>
          <a:chOff x="0" y="0"/>
          <a:chExt cx="0" cy="0"/>
        </a:xfrm>
      </p:grpSpPr>
      <p:sp>
        <p:nvSpPr>
          <p:cNvPr id="172" name="Google Shape;172;p27"/>
          <p:cNvSpPr/>
          <p:nvPr/>
        </p:nvSpPr>
        <p:spPr>
          <a:xfrm>
            <a:off x="0" y="1"/>
            <a:ext cx="12192000" cy="7068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Calibri"/>
              <a:buNone/>
            </a:pPr>
            <a:endParaRPr sz="1500" b="0" i="0" u="none" strike="noStrike" cap="none">
              <a:solidFill>
                <a:srgbClr val="114454"/>
              </a:solidFill>
              <a:latin typeface="Arial"/>
              <a:ea typeface="Arial"/>
              <a:cs typeface="Arial"/>
              <a:sym typeface="Arial"/>
            </a:endParaRPr>
          </a:p>
        </p:txBody>
      </p:sp>
      <p:sp>
        <p:nvSpPr>
          <p:cNvPr id="173" name="Google Shape;173;p27"/>
          <p:cNvSpPr/>
          <p:nvPr/>
        </p:nvSpPr>
        <p:spPr>
          <a:xfrm>
            <a:off x="0" y="666753"/>
            <a:ext cx="12192000" cy="5099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Calibri"/>
              <a:buNone/>
            </a:pPr>
            <a:endParaRPr sz="15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681241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2_Title">
  <p:cSld name="2_Title">
    <p:spTree>
      <p:nvGrpSpPr>
        <p:cNvPr id="1" name="Shape 174"/>
        <p:cNvGrpSpPr/>
        <p:nvPr/>
      </p:nvGrpSpPr>
      <p:grpSpPr>
        <a:xfrm>
          <a:off x="0" y="0"/>
          <a:ext cx="0" cy="0"/>
          <a:chOff x="0" y="0"/>
          <a:chExt cx="0" cy="0"/>
        </a:xfrm>
      </p:grpSpPr>
      <p:sp>
        <p:nvSpPr>
          <p:cNvPr id="175" name="Google Shape;175;p28"/>
          <p:cNvSpPr/>
          <p:nvPr/>
        </p:nvSpPr>
        <p:spPr>
          <a:xfrm>
            <a:off x="0" y="2"/>
            <a:ext cx="12192000" cy="7071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14454"/>
              </a:solidFill>
              <a:latin typeface="Calibri"/>
              <a:ea typeface="Calibri"/>
              <a:cs typeface="Calibri"/>
              <a:sym typeface="Calibri"/>
            </a:endParaRPr>
          </a:p>
        </p:txBody>
      </p:sp>
      <p:sp>
        <p:nvSpPr>
          <p:cNvPr id="176" name="Google Shape;176;p28"/>
          <p:cNvSpPr/>
          <p:nvPr/>
        </p:nvSpPr>
        <p:spPr>
          <a:xfrm>
            <a:off x="0" y="666753"/>
            <a:ext cx="12192000" cy="5099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7191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67"/>
        <p:cNvGrpSpPr/>
        <p:nvPr/>
      </p:nvGrpSpPr>
      <p:grpSpPr>
        <a:xfrm>
          <a:off x="0" y="0"/>
          <a:ext cx="0" cy="0"/>
          <a:chOff x="0" y="0"/>
          <a:chExt cx="0" cy="0"/>
        </a:xfrm>
      </p:grpSpPr>
      <p:pic>
        <p:nvPicPr>
          <p:cNvPr id="68" name="Google Shape;68;p8"/>
          <p:cNvPicPr preferRelativeResize="0"/>
          <p:nvPr/>
        </p:nvPicPr>
        <p:blipFill>
          <a:blip r:embed="rId2">
            <a:alphaModFix/>
          </a:blip>
          <a:stretch>
            <a:fillRect/>
          </a:stretch>
        </p:blipFill>
        <p:spPr>
          <a:xfrm>
            <a:off x="0" y="0"/>
            <a:ext cx="12192000" cy="6863973"/>
          </a:xfrm>
          <a:prstGeom prst="rect">
            <a:avLst/>
          </a:prstGeom>
          <a:noFill/>
          <a:ln>
            <a:noFill/>
          </a:ln>
        </p:spPr>
      </p:pic>
      <p:pic>
        <p:nvPicPr>
          <p:cNvPr id="69" name="Google Shape;69;p8"/>
          <p:cNvPicPr preferRelativeResize="0"/>
          <p:nvPr/>
        </p:nvPicPr>
        <p:blipFill>
          <a:blip r:embed="rId3">
            <a:alphaModFix/>
          </a:blip>
          <a:stretch>
            <a:fillRect/>
          </a:stretch>
        </p:blipFill>
        <p:spPr>
          <a:xfrm>
            <a:off x="661034" y="-227592"/>
            <a:ext cx="10869934" cy="7319151"/>
          </a:xfrm>
          <a:prstGeom prst="rect">
            <a:avLst/>
          </a:prstGeom>
          <a:noFill/>
          <a:ln>
            <a:noFill/>
          </a:ln>
        </p:spPr>
      </p:pic>
      <p:sp>
        <p:nvSpPr>
          <p:cNvPr id="70" name="Google Shape;70;p8"/>
          <p:cNvSpPr txBox="1">
            <a:spLocks noGrp="1"/>
          </p:cNvSpPr>
          <p:nvPr>
            <p:ph type="title"/>
          </p:nvPr>
        </p:nvSpPr>
        <p:spPr>
          <a:xfrm>
            <a:off x="3537700" y="837750"/>
            <a:ext cx="5116600" cy="7620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64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8"/>
          <p:cNvSpPr txBox="1"/>
          <p:nvPr/>
        </p:nvSpPr>
        <p:spPr>
          <a:xfrm>
            <a:off x="4975999" y="2474587"/>
            <a:ext cx="3195800" cy="30162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400" b="1" i="0" u="none" strike="noStrike" cap="none">
                <a:solidFill>
                  <a:srgbClr val="013B32"/>
                </a:solidFill>
                <a:latin typeface="Prompt"/>
                <a:ea typeface="Prompt"/>
                <a:cs typeface="Prompt"/>
                <a:sym typeface="Prompt"/>
              </a:rPr>
              <a:t>NAME:</a:t>
            </a:r>
            <a:endParaRPr sz="1200"/>
          </a:p>
        </p:txBody>
      </p:sp>
      <p:sp>
        <p:nvSpPr>
          <p:cNvPr id="72" name="Google Shape;72;p8"/>
          <p:cNvSpPr txBox="1"/>
          <p:nvPr/>
        </p:nvSpPr>
        <p:spPr>
          <a:xfrm>
            <a:off x="4975999" y="3239463"/>
            <a:ext cx="3195800" cy="30162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400" b="1" i="0" u="none" strike="noStrike" cap="none">
                <a:solidFill>
                  <a:srgbClr val="013B32"/>
                </a:solidFill>
                <a:latin typeface="Prompt"/>
                <a:ea typeface="Prompt"/>
                <a:cs typeface="Prompt"/>
                <a:sym typeface="Prompt"/>
              </a:rPr>
              <a:t>BIRTHDAY:</a:t>
            </a:r>
            <a:endParaRPr sz="1200"/>
          </a:p>
        </p:txBody>
      </p:sp>
      <p:sp>
        <p:nvSpPr>
          <p:cNvPr id="73" name="Google Shape;73;p8"/>
          <p:cNvSpPr txBox="1"/>
          <p:nvPr/>
        </p:nvSpPr>
        <p:spPr>
          <a:xfrm>
            <a:off x="4975999" y="4006120"/>
            <a:ext cx="3195800" cy="30162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400" b="1" i="0" u="none" strike="noStrike" cap="none">
                <a:solidFill>
                  <a:srgbClr val="013B32"/>
                </a:solidFill>
                <a:latin typeface="Prompt"/>
                <a:ea typeface="Prompt"/>
                <a:cs typeface="Prompt"/>
                <a:sym typeface="Prompt"/>
              </a:rPr>
              <a:t>HOMETOWN:</a:t>
            </a:r>
            <a:endParaRPr sz="1200"/>
          </a:p>
        </p:txBody>
      </p:sp>
      <p:sp>
        <p:nvSpPr>
          <p:cNvPr id="74" name="Google Shape;74;p8"/>
          <p:cNvSpPr txBox="1"/>
          <p:nvPr/>
        </p:nvSpPr>
        <p:spPr>
          <a:xfrm>
            <a:off x="4975999" y="4889492"/>
            <a:ext cx="3195800" cy="30162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400" b="1" i="0" u="none" strike="noStrike" cap="none">
                <a:solidFill>
                  <a:srgbClr val="013B32"/>
                </a:solidFill>
                <a:latin typeface="Prompt"/>
                <a:ea typeface="Prompt"/>
                <a:cs typeface="Prompt"/>
                <a:sym typeface="Prompt"/>
              </a:rPr>
              <a:t>HOBBIES:</a:t>
            </a:r>
            <a:endParaRPr sz="1200"/>
          </a:p>
        </p:txBody>
      </p:sp>
      <p:sp>
        <p:nvSpPr>
          <p:cNvPr id="75" name="Google Shape;75;p8"/>
          <p:cNvSpPr txBox="1"/>
          <p:nvPr/>
        </p:nvSpPr>
        <p:spPr>
          <a:xfrm rot="-517867">
            <a:off x="8085007" y="4155946"/>
            <a:ext cx="3195792" cy="30162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400" b="1" i="0" u="none" strike="noStrike" cap="none">
                <a:solidFill>
                  <a:srgbClr val="FFFFFF"/>
                </a:solidFill>
                <a:latin typeface="Prompt"/>
                <a:ea typeface="Prompt"/>
                <a:cs typeface="Prompt"/>
                <a:sym typeface="Prompt"/>
              </a:rPr>
              <a:t>FUN FACTS:</a:t>
            </a:r>
            <a:endParaRPr sz="1200"/>
          </a:p>
        </p:txBody>
      </p:sp>
      <p:sp>
        <p:nvSpPr>
          <p:cNvPr id="76" name="Google Shape;76;p8"/>
          <p:cNvSpPr txBox="1"/>
          <p:nvPr/>
        </p:nvSpPr>
        <p:spPr>
          <a:xfrm rot="529399">
            <a:off x="8093259" y="1886364"/>
            <a:ext cx="3195819" cy="30162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400" b="1" i="0" u="none" strike="noStrike" cap="none">
                <a:solidFill>
                  <a:srgbClr val="013B32"/>
                </a:solidFill>
                <a:latin typeface="Prompt"/>
                <a:ea typeface="Prompt"/>
                <a:cs typeface="Prompt"/>
                <a:sym typeface="Prompt"/>
              </a:rPr>
              <a:t>OTHER INFO:</a:t>
            </a:r>
            <a:endParaRPr sz="1200"/>
          </a:p>
        </p:txBody>
      </p:sp>
      <p:sp>
        <p:nvSpPr>
          <p:cNvPr id="77" name="Google Shape;77;p8"/>
          <p:cNvSpPr txBox="1">
            <a:spLocks noGrp="1"/>
          </p:cNvSpPr>
          <p:nvPr>
            <p:ph type="body" idx="1"/>
          </p:nvPr>
        </p:nvSpPr>
        <p:spPr>
          <a:xfrm>
            <a:off x="5131300" y="2727425"/>
            <a:ext cx="2885200" cy="474600"/>
          </a:xfrm>
          <a:prstGeom prst="rect">
            <a:avLst/>
          </a:prstGeom>
        </p:spPr>
        <p:txBody>
          <a:bodyPr spcFirstLastPara="1" wrap="square" lIns="0" tIns="0" rIns="0" bIns="0" anchor="t" anchorCtr="0">
            <a:noAutofit/>
          </a:bodyPr>
          <a:lstStyle>
            <a:lvl1pPr marL="304815" lvl="0" indent="-241312" algn="ctr" rtl="0">
              <a:spcBef>
                <a:spcPts val="427"/>
              </a:spcBef>
              <a:spcAft>
                <a:spcPts val="0"/>
              </a:spcAft>
              <a:buSzPts val="2100"/>
              <a:buChar char="•"/>
              <a:defRPr b="1"/>
            </a:lvl1pPr>
            <a:lvl2pPr marL="609630" lvl="1" indent="-241312" algn="ctr" rtl="0">
              <a:spcBef>
                <a:spcPts val="373"/>
              </a:spcBef>
              <a:spcAft>
                <a:spcPts val="0"/>
              </a:spcAft>
              <a:buSzPts val="2100"/>
              <a:buChar char="–"/>
              <a:defRPr b="1"/>
            </a:lvl2pPr>
            <a:lvl3pPr marL="914446" lvl="2" indent="-241312" algn="ctr" rtl="0">
              <a:spcBef>
                <a:spcPts val="320"/>
              </a:spcBef>
              <a:spcAft>
                <a:spcPts val="0"/>
              </a:spcAft>
              <a:buSzPts val="2100"/>
              <a:buChar char="•"/>
              <a:defRPr b="1"/>
            </a:lvl3pPr>
            <a:lvl4pPr marL="1219261" lvl="3" indent="-241312" algn="ctr" rtl="0">
              <a:spcBef>
                <a:spcPts val="267"/>
              </a:spcBef>
              <a:spcAft>
                <a:spcPts val="0"/>
              </a:spcAft>
              <a:buSzPts val="2100"/>
              <a:buChar char="–"/>
              <a:defRPr b="1"/>
            </a:lvl4pPr>
            <a:lvl5pPr marL="1524076" lvl="4" indent="-241312" algn="ctr" rtl="0">
              <a:spcBef>
                <a:spcPts val="267"/>
              </a:spcBef>
              <a:spcAft>
                <a:spcPts val="0"/>
              </a:spcAft>
              <a:buSzPts val="2100"/>
              <a:buChar char="»"/>
              <a:defRPr b="1"/>
            </a:lvl5pPr>
            <a:lvl6pPr marL="1828891" lvl="5" indent="-241312" algn="ctr" rtl="0">
              <a:spcBef>
                <a:spcPts val="267"/>
              </a:spcBef>
              <a:spcAft>
                <a:spcPts val="0"/>
              </a:spcAft>
              <a:buSzPts val="2100"/>
              <a:buChar char="•"/>
              <a:defRPr b="1"/>
            </a:lvl6pPr>
            <a:lvl7pPr marL="2133707" lvl="6" indent="-241312" algn="ctr" rtl="0">
              <a:spcBef>
                <a:spcPts val="267"/>
              </a:spcBef>
              <a:spcAft>
                <a:spcPts val="0"/>
              </a:spcAft>
              <a:buSzPts val="2100"/>
              <a:buChar char="•"/>
              <a:defRPr b="1"/>
            </a:lvl7pPr>
            <a:lvl8pPr marL="2438522" lvl="7" indent="-241312" algn="ctr" rtl="0">
              <a:spcBef>
                <a:spcPts val="267"/>
              </a:spcBef>
              <a:spcAft>
                <a:spcPts val="0"/>
              </a:spcAft>
              <a:buSzPts val="2100"/>
              <a:buChar char="•"/>
              <a:defRPr b="1"/>
            </a:lvl8pPr>
            <a:lvl9pPr marL="2743337" lvl="8" indent="-241312" algn="ctr" rtl="0">
              <a:spcBef>
                <a:spcPts val="267"/>
              </a:spcBef>
              <a:spcAft>
                <a:spcPts val="0"/>
              </a:spcAft>
              <a:buSzPts val="2100"/>
              <a:buChar char="•"/>
              <a:defRPr b="1"/>
            </a:lvl9pPr>
          </a:lstStyle>
          <a:p>
            <a:endParaRPr/>
          </a:p>
        </p:txBody>
      </p:sp>
      <p:sp>
        <p:nvSpPr>
          <p:cNvPr id="78" name="Google Shape;78;p8"/>
          <p:cNvSpPr txBox="1">
            <a:spLocks noGrp="1"/>
          </p:cNvSpPr>
          <p:nvPr>
            <p:ph type="body" idx="2"/>
          </p:nvPr>
        </p:nvSpPr>
        <p:spPr>
          <a:xfrm>
            <a:off x="5131300" y="3454859"/>
            <a:ext cx="2885200" cy="474600"/>
          </a:xfrm>
          <a:prstGeom prst="rect">
            <a:avLst/>
          </a:prstGeom>
        </p:spPr>
        <p:txBody>
          <a:bodyPr spcFirstLastPara="1" wrap="square" lIns="0" tIns="0" rIns="0" bIns="0" anchor="t" anchorCtr="0">
            <a:noAutofit/>
          </a:bodyPr>
          <a:lstStyle>
            <a:lvl1pPr marL="304815" lvl="0" indent="-241312" algn="ctr" rtl="0">
              <a:spcBef>
                <a:spcPts val="427"/>
              </a:spcBef>
              <a:spcAft>
                <a:spcPts val="0"/>
              </a:spcAft>
              <a:buSzPts val="2100"/>
              <a:buChar char="•"/>
              <a:defRPr b="1"/>
            </a:lvl1pPr>
            <a:lvl2pPr marL="609630" lvl="1" indent="-241312" algn="ctr" rtl="0">
              <a:spcBef>
                <a:spcPts val="373"/>
              </a:spcBef>
              <a:spcAft>
                <a:spcPts val="0"/>
              </a:spcAft>
              <a:buSzPts val="2100"/>
              <a:buChar char="–"/>
              <a:defRPr b="1"/>
            </a:lvl2pPr>
            <a:lvl3pPr marL="914446" lvl="2" indent="-241312" algn="ctr" rtl="0">
              <a:spcBef>
                <a:spcPts val="320"/>
              </a:spcBef>
              <a:spcAft>
                <a:spcPts val="0"/>
              </a:spcAft>
              <a:buSzPts val="2100"/>
              <a:buChar char="•"/>
              <a:defRPr b="1"/>
            </a:lvl3pPr>
            <a:lvl4pPr marL="1219261" lvl="3" indent="-241312" algn="ctr" rtl="0">
              <a:spcBef>
                <a:spcPts val="267"/>
              </a:spcBef>
              <a:spcAft>
                <a:spcPts val="0"/>
              </a:spcAft>
              <a:buSzPts val="2100"/>
              <a:buChar char="–"/>
              <a:defRPr b="1"/>
            </a:lvl4pPr>
            <a:lvl5pPr marL="1524076" lvl="4" indent="-241312" algn="ctr" rtl="0">
              <a:spcBef>
                <a:spcPts val="267"/>
              </a:spcBef>
              <a:spcAft>
                <a:spcPts val="0"/>
              </a:spcAft>
              <a:buSzPts val="2100"/>
              <a:buChar char="»"/>
              <a:defRPr b="1"/>
            </a:lvl5pPr>
            <a:lvl6pPr marL="1828891" lvl="5" indent="-241312" algn="ctr" rtl="0">
              <a:spcBef>
                <a:spcPts val="267"/>
              </a:spcBef>
              <a:spcAft>
                <a:spcPts val="0"/>
              </a:spcAft>
              <a:buSzPts val="2100"/>
              <a:buChar char="•"/>
              <a:defRPr b="1"/>
            </a:lvl6pPr>
            <a:lvl7pPr marL="2133707" lvl="6" indent="-241312" algn="ctr" rtl="0">
              <a:spcBef>
                <a:spcPts val="267"/>
              </a:spcBef>
              <a:spcAft>
                <a:spcPts val="0"/>
              </a:spcAft>
              <a:buSzPts val="2100"/>
              <a:buChar char="•"/>
              <a:defRPr b="1"/>
            </a:lvl7pPr>
            <a:lvl8pPr marL="2438522" lvl="7" indent="-241312" algn="ctr" rtl="0">
              <a:spcBef>
                <a:spcPts val="267"/>
              </a:spcBef>
              <a:spcAft>
                <a:spcPts val="0"/>
              </a:spcAft>
              <a:buSzPts val="2100"/>
              <a:buChar char="•"/>
              <a:defRPr b="1"/>
            </a:lvl8pPr>
            <a:lvl9pPr marL="2743337" lvl="8" indent="-241312" algn="ctr" rtl="0">
              <a:spcBef>
                <a:spcPts val="267"/>
              </a:spcBef>
              <a:spcAft>
                <a:spcPts val="0"/>
              </a:spcAft>
              <a:buSzPts val="2100"/>
              <a:buChar char="•"/>
              <a:defRPr b="1"/>
            </a:lvl9pPr>
          </a:lstStyle>
          <a:p>
            <a:endParaRPr/>
          </a:p>
        </p:txBody>
      </p:sp>
      <p:sp>
        <p:nvSpPr>
          <p:cNvPr id="79" name="Google Shape;79;p8"/>
          <p:cNvSpPr txBox="1">
            <a:spLocks noGrp="1"/>
          </p:cNvSpPr>
          <p:nvPr>
            <p:ph type="body" idx="3"/>
          </p:nvPr>
        </p:nvSpPr>
        <p:spPr>
          <a:xfrm>
            <a:off x="5131300" y="4298159"/>
            <a:ext cx="2885200" cy="474600"/>
          </a:xfrm>
          <a:prstGeom prst="rect">
            <a:avLst/>
          </a:prstGeom>
        </p:spPr>
        <p:txBody>
          <a:bodyPr spcFirstLastPara="1" wrap="square" lIns="0" tIns="0" rIns="0" bIns="0" anchor="t" anchorCtr="0">
            <a:noAutofit/>
          </a:bodyPr>
          <a:lstStyle>
            <a:lvl1pPr marL="304815" lvl="0" indent="-241312" algn="ctr" rtl="0">
              <a:spcBef>
                <a:spcPts val="427"/>
              </a:spcBef>
              <a:spcAft>
                <a:spcPts val="0"/>
              </a:spcAft>
              <a:buSzPts val="2100"/>
              <a:buChar char="•"/>
              <a:defRPr b="1"/>
            </a:lvl1pPr>
            <a:lvl2pPr marL="609630" lvl="1" indent="-241312" algn="ctr" rtl="0">
              <a:spcBef>
                <a:spcPts val="373"/>
              </a:spcBef>
              <a:spcAft>
                <a:spcPts val="0"/>
              </a:spcAft>
              <a:buSzPts val="2100"/>
              <a:buChar char="–"/>
              <a:defRPr b="1"/>
            </a:lvl2pPr>
            <a:lvl3pPr marL="914446" lvl="2" indent="-241312" algn="ctr" rtl="0">
              <a:spcBef>
                <a:spcPts val="320"/>
              </a:spcBef>
              <a:spcAft>
                <a:spcPts val="0"/>
              </a:spcAft>
              <a:buSzPts val="2100"/>
              <a:buChar char="•"/>
              <a:defRPr b="1"/>
            </a:lvl3pPr>
            <a:lvl4pPr marL="1219261" lvl="3" indent="-241312" algn="ctr" rtl="0">
              <a:spcBef>
                <a:spcPts val="267"/>
              </a:spcBef>
              <a:spcAft>
                <a:spcPts val="0"/>
              </a:spcAft>
              <a:buSzPts val="2100"/>
              <a:buChar char="–"/>
              <a:defRPr b="1"/>
            </a:lvl4pPr>
            <a:lvl5pPr marL="1524076" lvl="4" indent="-241312" algn="ctr" rtl="0">
              <a:spcBef>
                <a:spcPts val="267"/>
              </a:spcBef>
              <a:spcAft>
                <a:spcPts val="0"/>
              </a:spcAft>
              <a:buSzPts val="2100"/>
              <a:buChar char="»"/>
              <a:defRPr b="1"/>
            </a:lvl5pPr>
            <a:lvl6pPr marL="1828891" lvl="5" indent="-241312" algn="ctr" rtl="0">
              <a:spcBef>
                <a:spcPts val="267"/>
              </a:spcBef>
              <a:spcAft>
                <a:spcPts val="0"/>
              </a:spcAft>
              <a:buSzPts val="2100"/>
              <a:buChar char="•"/>
              <a:defRPr b="1"/>
            </a:lvl6pPr>
            <a:lvl7pPr marL="2133707" lvl="6" indent="-241312" algn="ctr" rtl="0">
              <a:spcBef>
                <a:spcPts val="267"/>
              </a:spcBef>
              <a:spcAft>
                <a:spcPts val="0"/>
              </a:spcAft>
              <a:buSzPts val="2100"/>
              <a:buChar char="•"/>
              <a:defRPr b="1"/>
            </a:lvl7pPr>
            <a:lvl8pPr marL="2438522" lvl="7" indent="-241312" algn="ctr" rtl="0">
              <a:spcBef>
                <a:spcPts val="267"/>
              </a:spcBef>
              <a:spcAft>
                <a:spcPts val="0"/>
              </a:spcAft>
              <a:buSzPts val="2100"/>
              <a:buChar char="•"/>
              <a:defRPr b="1"/>
            </a:lvl8pPr>
            <a:lvl9pPr marL="2743337" lvl="8" indent="-241312" algn="ctr" rtl="0">
              <a:spcBef>
                <a:spcPts val="267"/>
              </a:spcBef>
              <a:spcAft>
                <a:spcPts val="0"/>
              </a:spcAft>
              <a:buSzPts val="2100"/>
              <a:buChar char="•"/>
              <a:defRPr b="1"/>
            </a:lvl9pPr>
          </a:lstStyle>
          <a:p>
            <a:endParaRPr/>
          </a:p>
        </p:txBody>
      </p:sp>
      <p:sp>
        <p:nvSpPr>
          <p:cNvPr id="80" name="Google Shape;80;p8"/>
          <p:cNvSpPr txBox="1">
            <a:spLocks noGrp="1"/>
          </p:cNvSpPr>
          <p:nvPr>
            <p:ph type="body" idx="4"/>
          </p:nvPr>
        </p:nvSpPr>
        <p:spPr>
          <a:xfrm>
            <a:off x="5131300" y="5221592"/>
            <a:ext cx="2885200" cy="474600"/>
          </a:xfrm>
          <a:prstGeom prst="rect">
            <a:avLst/>
          </a:prstGeom>
        </p:spPr>
        <p:txBody>
          <a:bodyPr spcFirstLastPara="1" wrap="square" lIns="0" tIns="0" rIns="0" bIns="0" anchor="t" anchorCtr="0">
            <a:noAutofit/>
          </a:bodyPr>
          <a:lstStyle>
            <a:lvl1pPr marL="304815" lvl="0" indent="-241312" algn="ctr" rtl="0">
              <a:spcBef>
                <a:spcPts val="427"/>
              </a:spcBef>
              <a:spcAft>
                <a:spcPts val="0"/>
              </a:spcAft>
              <a:buSzPts val="2100"/>
              <a:buChar char="•"/>
              <a:defRPr b="1"/>
            </a:lvl1pPr>
            <a:lvl2pPr marL="609630" lvl="1" indent="-241312" algn="ctr" rtl="0">
              <a:spcBef>
                <a:spcPts val="373"/>
              </a:spcBef>
              <a:spcAft>
                <a:spcPts val="0"/>
              </a:spcAft>
              <a:buSzPts val="2100"/>
              <a:buChar char="–"/>
              <a:defRPr b="1"/>
            </a:lvl2pPr>
            <a:lvl3pPr marL="914446" lvl="2" indent="-241312" algn="ctr" rtl="0">
              <a:spcBef>
                <a:spcPts val="320"/>
              </a:spcBef>
              <a:spcAft>
                <a:spcPts val="0"/>
              </a:spcAft>
              <a:buSzPts val="2100"/>
              <a:buChar char="•"/>
              <a:defRPr b="1"/>
            </a:lvl3pPr>
            <a:lvl4pPr marL="1219261" lvl="3" indent="-241312" algn="ctr" rtl="0">
              <a:spcBef>
                <a:spcPts val="267"/>
              </a:spcBef>
              <a:spcAft>
                <a:spcPts val="0"/>
              </a:spcAft>
              <a:buSzPts val="2100"/>
              <a:buChar char="–"/>
              <a:defRPr b="1"/>
            </a:lvl4pPr>
            <a:lvl5pPr marL="1524076" lvl="4" indent="-241312" algn="ctr" rtl="0">
              <a:spcBef>
                <a:spcPts val="267"/>
              </a:spcBef>
              <a:spcAft>
                <a:spcPts val="0"/>
              </a:spcAft>
              <a:buSzPts val="2100"/>
              <a:buChar char="»"/>
              <a:defRPr b="1"/>
            </a:lvl5pPr>
            <a:lvl6pPr marL="1828891" lvl="5" indent="-241312" algn="ctr" rtl="0">
              <a:spcBef>
                <a:spcPts val="267"/>
              </a:spcBef>
              <a:spcAft>
                <a:spcPts val="0"/>
              </a:spcAft>
              <a:buSzPts val="2100"/>
              <a:buChar char="•"/>
              <a:defRPr b="1"/>
            </a:lvl6pPr>
            <a:lvl7pPr marL="2133707" lvl="6" indent="-241312" algn="ctr" rtl="0">
              <a:spcBef>
                <a:spcPts val="267"/>
              </a:spcBef>
              <a:spcAft>
                <a:spcPts val="0"/>
              </a:spcAft>
              <a:buSzPts val="2100"/>
              <a:buChar char="•"/>
              <a:defRPr b="1"/>
            </a:lvl7pPr>
            <a:lvl8pPr marL="2438522" lvl="7" indent="-241312" algn="ctr" rtl="0">
              <a:spcBef>
                <a:spcPts val="267"/>
              </a:spcBef>
              <a:spcAft>
                <a:spcPts val="0"/>
              </a:spcAft>
              <a:buSzPts val="2100"/>
              <a:buChar char="•"/>
              <a:defRPr b="1"/>
            </a:lvl8pPr>
            <a:lvl9pPr marL="2743337" lvl="8" indent="-241312" algn="ctr" rtl="0">
              <a:spcBef>
                <a:spcPts val="267"/>
              </a:spcBef>
              <a:spcAft>
                <a:spcPts val="0"/>
              </a:spcAft>
              <a:buSzPts val="2100"/>
              <a:buChar char="•"/>
              <a:defRPr b="1"/>
            </a:lvl9pPr>
          </a:lstStyle>
          <a:p>
            <a:endParaRPr/>
          </a:p>
        </p:txBody>
      </p:sp>
      <p:sp>
        <p:nvSpPr>
          <p:cNvPr id="81" name="Google Shape;81;p8"/>
          <p:cNvSpPr txBox="1">
            <a:spLocks noGrp="1"/>
          </p:cNvSpPr>
          <p:nvPr>
            <p:ph type="body" idx="5"/>
          </p:nvPr>
        </p:nvSpPr>
        <p:spPr>
          <a:xfrm rot="622540">
            <a:off x="8704481" y="2161687"/>
            <a:ext cx="1751236" cy="717099"/>
          </a:xfrm>
          <a:prstGeom prst="rect">
            <a:avLst/>
          </a:prstGeom>
        </p:spPr>
        <p:txBody>
          <a:bodyPr spcFirstLastPara="1" wrap="square" lIns="0" tIns="0" rIns="0" bIns="0" anchor="t" anchorCtr="0">
            <a:noAutofit/>
          </a:bodyPr>
          <a:lstStyle>
            <a:lvl1pPr marL="304815" lvl="0" indent="-241312" algn="ctr" rtl="0">
              <a:spcBef>
                <a:spcPts val="427"/>
              </a:spcBef>
              <a:spcAft>
                <a:spcPts val="0"/>
              </a:spcAft>
              <a:buSzPts val="2100"/>
              <a:buChar char="•"/>
              <a:defRPr/>
            </a:lvl1pPr>
            <a:lvl2pPr marL="609630" lvl="1" indent="-241312" algn="ctr" rtl="0">
              <a:spcBef>
                <a:spcPts val="373"/>
              </a:spcBef>
              <a:spcAft>
                <a:spcPts val="0"/>
              </a:spcAft>
              <a:buSzPts val="2100"/>
              <a:buChar char="–"/>
              <a:defRPr/>
            </a:lvl2pPr>
            <a:lvl3pPr marL="914446" lvl="2" indent="-241312" algn="ctr" rtl="0">
              <a:spcBef>
                <a:spcPts val="320"/>
              </a:spcBef>
              <a:spcAft>
                <a:spcPts val="0"/>
              </a:spcAft>
              <a:buSzPts val="2100"/>
              <a:buChar char="•"/>
              <a:defRPr/>
            </a:lvl3pPr>
            <a:lvl4pPr marL="1219261" lvl="3" indent="-241312" algn="ctr" rtl="0">
              <a:spcBef>
                <a:spcPts val="267"/>
              </a:spcBef>
              <a:spcAft>
                <a:spcPts val="0"/>
              </a:spcAft>
              <a:buSzPts val="2100"/>
              <a:buChar char="–"/>
              <a:defRPr/>
            </a:lvl4pPr>
            <a:lvl5pPr marL="1524076" lvl="4" indent="-241312" algn="ctr" rtl="0">
              <a:spcBef>
                <a:spcPts val="267"/>
              </a:spcBef>
              <a:spcAft>
                <a:spcPts val="0"/>
              </a:spcAft>
              <a:buSzPts val="2100"/>
              <a:buChar char="»"/>
              <a:defRPr/>
            </a:lvl5pPr>
            <a:lvl6pPr marL="1828891" lvl="5" indent="-241312" algn="ctr" rtl="0">
              <a:spcBef>
                <a:spcPts val="267"/>
              </a:spcBef>
              <a:spcAft>
                <a:spcPts val="0"/>
              </a:spcAft>
              <a:buSzPts val="2100"/>
              <a:buChar char="•"/>
              <a:defRPr/>
            </a:lvl6pPr>
            <a:lvl7pPr marL="2133707" lvl="6" indent="-241312" algn="ctr" rtl="0">
              <a:spcBef>
                <a:spcPts val="267"/>
              </a:spcBef>
              <a:spcAft>
                <a:spcPts val="0"/>
              </a:spcAft>
              <a:buSzPts val="2100"/>
              <a:buChar char="•"/>
              <a:defRPr/>
            </a:lvl7pPr>
            <a:lvl8pPr marL="2438522" lvl="7" indent="-241312" algn="ctr" rtl="0">
              <a:spcBef>
                <a:spcPts val="267"/>
              </a:spcBef>
              <a:spcAft>
                <a:spcPts val="0"/>
              </a:spcAft>
              <a:buSzPts val="2100"/>
              <a:buChar char="•"/>
              <a:defRPr/>
            </a:lvl8pPr>
            <a:lvl9pPr marL="2743337" lvl="8" indent="-241312" algn="ctr" rtl="0">
              <a:spcBef>
                <a:spcPts val="267"/>
              </a:spcBef>
              <a:spcAft>
                <a:spcPts val="0"/>
              </a:spcAft>
              <a:buSzPts val="2100"/>
              <a:buChar char="•"/>
              <a:defRPr/>
            </a:lvl9pPr>
          </a:lstStyle>
          <a:p>
            <a:endParaRPr/>
          </a:p>
        </p:txBody>
      </p:sp>
      <p:sp>
        <p:nvSpPr>
          <p:cNvPr id="82" name="Google Shape;82;p8"/>
          <p:cNvSpPr txBox="1">
            <a:spLocks noGrp="1"/>
          </p:cNvSpPr>
          <p:nvPr>
            <p:ph type="body" idx="6"/>
          </p:nvPr>
        </p:nvSpPr>
        <p:spPr>
          <a:xfrm rot="-452471">
            <a:off x="9108453" y="4476392"/>
            <a:ext cx="1444695" cy="1201012"/>
          </a:xfrm>
          <a:prstGeom prst="rect">
            <a:avLst/>
          </a:prstGeom>
        </p:spPr>
        <p:txBody>
          <a:bodyPr spcFirstLastPara="1" wrap="square" lIns="0" tIns="0" rIns="0" bIns="0" anchor="t" anchorCtr="0">
            <a:noAutofit/>
          </a:bodyPr>
          <a:lstStyle>
            <a:lvl1pPr marL="304815" lvl="0" indent="-241312" algn="ctr" rtl="0">
              <a:spcBef>
                <a:spcPts val="427"/>
              </a:spcBef>
              <a:spcAft>
                <a:spcPts val="0"/>
              </a:spcAft>
              <a:buClr>
                <a:schemeClr val="lt1"/>
              </a:buClr>
              <a:buSzPts val="2100"/>
              <a:buChar char="•"/>
              <a:defRPr>
                <a:solidFill>
                  <a:schemeClr val="lt1"/>
                </a:solidFill>
              </a:defRPr>
            </a:lvl1pPr>
            <a:lvl2pPr marL="609630" lvl="1" indent="-241312" algn="ctr" rtl="0">
              <a:spcBef>
                <a:spcPts val="373"/>
              </a:spcBef>
              <a:spcAft>
                <a:spcPts val="0"/>
              </a:spcAft>
              <a:buClr>
                <a:schemeClr val="lt1"/>
              </a:buClr>
              <a:buSzPts val="2100"/>
              <a:buChar char="–"/>
              <a:defRPr>
                <a:solidFill>
                  <a:schemeClr val="lt1"/>
                </a:solidFill>
              </a:defRPr>
            </a:lvl2pPr>
            <a:lvl3pPr marL="914446" lvl="2" indent="-241312" algn="ctr" rtl="0">
              <a:spcBef>
                <a:spcPts val="320"/>
              </a:spcBef>
              <a:spcAft>
                <a:spcPts val="0"/>
              </a:spcAft>
              <a:buClr>
                <a:schemeClr val="lt1"/>
              </a:buClr>
              <a:buSzPts val="2100"/>
              <a:buChar char="•"/>
              <a:defRPr>
                <a:solidFill>
                  <a:schemeClr val="lt1"/>
                </a:solidFill>
              </a:defRPr>
            </a:lvl3pPr>
            <a:lvl4pPr marL="1219261" lvl="3" indent="-241312" algn="ctr" rtl="0">
              <a:spcBef>
                <a:spcPts val="267"/>
              </a:spcBef>
              <a:spcAft>
                <a:spcPts val="0"/>
              </a:spcAft>
              <a:buClr>
                <a:schemeClr val="lt1"/>
              </a:buClr>
              <a:buSzPts val="2100"/>
              <a:buChar char="–"/>
              <a:defRPr>
                <a:solidFill>
                  <a:schemeClr val="lt1"/>
                </a:solidFill>
              </a:defRPr>
            </a:lvl4pPr>
            <a:lvl5pPr marL="1524076" lvl="4" indent="-241312" algn="ctr" rtl="0">
              <a:spcBef>
                <a:spcPts val="267"/>
              </a:spcBef>
              <a:spcAft>
                <a:spcPts val="0"/>
              </a:spcAft>
              <a:buClr>
                <a:schemeClr val="lt1"/>
              </a:buClr>
              <a:buSzPts val="2100"/>
              <a:buChar char="»"/>
              <a:defRPr>
                <a:solidFill>
                  <a:schemeClr val="lt1"/>
                </a:solidFill>
              </a:defRPr>
            </a:lvl5pPr>
            <a:lvl6pPr marL="1828891" lvl="5" indent="-241312" algn="ctr" rtl="0">
              <a:spcBef>
                <a:spcPts val="267"/>
              </a:spcBef>
              <a:spcAft>
                <a:spcPts val="0"/>
              </a:spcAft>
              <a:buClr>
                <a:schemeClr val="lt1"/>
              </a:buClr>
              <a:buSzPts val="2100"/>
              <a:buChar char="•"/>
              <a:defRPr>
                <a:solidFill>
                  <a:schemeClr val="lt1"/>
                </a:solidFill>
              </a:defRPr>
            </a:lvl6pPr>
            <a:lvl7pPr marL="2133707" lvl="6" indent="-241312" algn="ctr" rtl="0">
              <a:spcBef>
                <a:spcPts val="267"/>
              </a:spcBef>
              <a:spcAft>
                <a:spcPts val="0"/>
              </a:spcAft>
              <a:buClr>
                <a:schemeClr val="lt1"/>
              </a:buClr>
              <a:buSzPts val="2100"/>
              <a:buChar char="•"/>
              <a:defRPr>
                <a:solidFill>
                  <a:schemeClr val="lt1"/>
                </a:solidFill>
              </a:defRPr>
            </a:lvl7pPr>
            <a:lvl8pPr marL="2438522" lvl="7" indent="-241312" algn="ctr" rtl="0">
              <a:spcBef>
                <a:spcPts val="267"/>
              </a:spcBef>
              <a:spcAft>
                <a:spcPts val="0"/>
              </a:spcAft>
              <a:buClr>
                <a:schemeClr val="lt1"/>
              </a:buClr>
              <a:buSzPts val="2100"/>
              <a:buChar char="•"/>
              <a:defRPr>
                <a:solidFill>
                  <a:schemeClr val="lt1"/>
                </a:solidFill>
              </a:defRPr>
            </a:lvl8pPr>
            <a:lvl9pPr marL="2743337" lvl="8" indent="-241312" algn="ctr" rtl="0">
              <a:spcBef>
                <a:spcPts val="267"/>
              </a:spcBef>
              <a:spcAft>
                <a:spcPts val="0"/>
              </a:spcAft>
              <a:buClr>
                <a:schemeClr val="lt1"/>
              </a:buClr>
              <a:buSzPts val="2100"/>
              <a:buChar char="•"/>
              <a:defRPr>
                <a:solidFill>
                  <a:schemeClr val="lt1"/>
                </a:solidFill>
              </a:defRPr>
            </a:lvl9pPr>
          </a:lstStyle>
          <a:p>
            <a:endParaRPr/>
          </a:p>
        </p:txBody>
      </p:sp>
      <p:sp>
        <p:nvSpPr>
          <p:cNvPr id="83" name="Google Shape;83;p8"/>
          <p:cNvSpPr>
            <a:spLocks noGrp="1"/>
          </p:cNvSpPr>
          <p:nvPr>
            <p:ph type="pic" idx="7"/>
          </p:nvPr>
        </p:nvSpPr>
        <p:spPr>
          <a:xfrm>
            <a:off x="2008917" y="3105800"/>
            <a:ext cx="2170600" cy="2661200"/>
          </a:xfrm>
          <a:prstGeom prst="rect">
            <a:avLst/>
          </a:prstGeom>
          <a:noFill/>
          <a:ln>
            <a:noFill/>
          </a:ln>
        </p:spPr>
      </p:sp>
    </p:spTree>
    <p:extLst>
      <p:ext uri="{BB962C8B-B14F-4D97-AF65-F5344CB8AC3E}">
        <p14:creationId xmlns:p14="http://schemas.microsoft.com/office/powerpoint/2010/main" val="32337339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4_Title 1">
  <p:cSld name="4_Title 1">
    <p:spTree>
      <p:nvGrpSpPr>
        <p:cNvPr id="1" name="Shape 177"/>
        <p:cNvGrpSpPr/>
        <p:nvPr/>
      </p:nvGrpSpPr>
      <p:grpSpPr>
        <a:xfrm>
          <a:off x="0" y="0"/>
          <a:ext cx="0" cy="0"/>
          <a:chOff x="0" y="0"/>
          <a:chExt cx="0" cy="0"/>
        </a:xfrm>
      </p:grpSpPr>
      <p:sp>
        <p:nvSpPr>
          <p:cNvPr id="178" name="Google Shape;178;p29"/>
          <p:cNvSpPr/>
          <p:nvPr/>
        </p:nvSpPr>
        <p:spPr>
          <a:xfrm>
            <a:off x="0" y="5717117"/>
            <a:ext cx="12192000" cy="330300"/>
          </a:xfrm>
          <a:prstGeom prst="rect">
            <a:avLst/>
          </a:prstGeom>
          <a:solidFill>
            <a:srgbClr val="165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Calibri"/>
              <a:buNone/>
            </a:pPr>
            <a:endParaRPr sz="1500" b="0" i="0" u="none" strike="noStrike" cap="none">
              <a:solidFill>
                <a:srgbClr val="000000"/>
              </a:solidFill>
              <a:latin typeface="Arial"/>
              <a:ea typeface="Arial"/>
              <a:cs typeface="Arial"/>
              <a:sym typeface="Arial"/>
            </a:endParaRPr>
          </a:p>
        </p:txBody>
      </p:sp>
      <p:sp>
        <p:nvSpPr>
          <p:cNvPr id="179" name="Google Shape;179;p29"/>
          <p:cNvSpPr/>
          <p:nvPr/>
        </p:nvSpPr>
        <p:spPr>
          <a:xfrm>
            <a:off x="0" y="2"/>
            <a:ext cx="12192000" cy="7071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Calibri"/>
              <a:buNone/>
            </a:pPr>
            <a:endParaRPr sz="1500" b="0" i="0" u="none" strike="noStrike" cap="none">
              <a:solidFill>
                <a:srgbClr val="114454"/>
              </a:solidFill>
              <a:latin typeface="Arial"/>
              <a:ea typeface="Arial"/>
              <a:cs typeface="Arial"/>
              <a:sym typeface="Arial"/>
            </a:endParaRPr>
          </a:p>
        </p:txBody>
      </p:sp>
      <p:sp>
        <p:nvSpPr>
          <p:cNvPr id="180" name="Google Shape;180;p29"/>
          <p:cNvSpPr/>
          <p:nvPr/>
        </p:nvSpPr>
        <p:spPr>
          <a:xfrm>
            <a:off x="0" y="666753"/>
            <a:ext cx="12192000" cy="5099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Calibri"/>
              <a:buNone/>
            </a:pPr>
            <a:endParaRPr sz="1500" b="0" i="0" u="none" strike="noStrike" cap="none">
              <a:solidFill>
                <a:srgbClr val="000000"/>
              </a:solidFill>
              <a:latin typeface="Arial"/>
              <a:ea typeface="Arial"/>
              <a:cs typeface="Arial"/>
              <a:sym typeface="Arial"/>
            </a:endParaRPr>
          </a:p>
        </p:txBody>
      </p:sp>
      <p:sp>
        <p:nvSpPr>
          <p:cNvPr id="181" name="Google Shape;181;p29"/>
          <p:cNvSpPr/>
          <p:nvPr/>
        </p:nvSpPr>
        <p:spPr>
          <a:xfrm>
            <a:off x="0" y="5992286"/>
            <a:ext cx="12192000" cy="156900"/>
          </a:xfrm>
          <a:prstGeom prst="rect">
            <a:avLst/>
          </a:prstGeom>
          <a:solidFill>
            <a:srgbClr val="3B8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Calibri"/>
              <a:buNone/>
            </a:pPr>
            <a:endParaRPr sz="1500" b="0" i="0" u="none" strike="noStrike" cap="none">
              <a:solidFill>
                <a:srgbClr val="000000"/>
              </a:solidFill>
              <a:latin typeface="Arial"/>
              <a:ea typeface="Arial"/>
              <a:cs typeface="Arial"/>
              <a:sym typeface="Arial"/>
            </a:endParaRPr>
          </a:p>
        </p:txBody>
      </p:sp>
      <p:sp>
        <p:nvSpPr>
          <p:cNvPr id="182" name="Google Shape;182;p29"/>
          <p:cNvSpPr/>
          <p:nvPr/>
        </p:nvSpPr>
        <p:spPr>
          <a:xfrm>
            <a:off x="0" y="6112934"/>
            <a:ext cx="12192000" cy="745200"/>
          </a:xfrm>
          <a:prstGeom prst="rect">
            <a:avLst/>
          </a:prstGeom>
          <a:solidFill>
            <a:srgbClr val="94B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Calibri"/>
              <a:buNone/>
            </a:pPr>
            <a:endParaRPr sz="1500" b="0" i="0" u="none" strike="noStrike" cap="none">
              <a:solidFill>
                <a:srgbClr val="000000"/>
              </a:solidFill>
              <a:latin typeface="Arial"/>
              <a:ea typeface="Arial"/>
              <a:cs typeface="Arial"/>
              <a:sym typeface="Arial"/>
            </a:endParaRPr>
          </a:p>
        </p:txBody>
      </p:sp>
      <p:sp>
        <p:nvSpPr>
          <p:cNvPr id="183" name="Google Shape;183;p29"/>
          <p:cNvSpPr txBox="1">
            <a:spLocks noGrp="1"/>
          </p:cNvSpPr>
          <p:nvPr>
            <p:ph type="ctrTitle"/>
          </p:nvPr>
        </p:nvSpPr>
        <p:spPr>
          <a:xfrm>
            <a:off x="914400" y="3468568"/>
            <a:ext cx="7747200" cy="15465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500"/>
              <a:buNone/>
              <a:defRPr sz="4800">
                <a:solidFill>
                  <a:schemeClr val="accent5"/>
                </a:solidFill>
                <a:latin typeface="Rockwell"/>
                <a:ea typeface="Rockwell"/>
                <a:cs typeface="Rockwell"/>
                <a:sym typeface="Rockwell"/>
              </a:defRPr>
            </a:lvl1pPr>
            <a:lvl2pPr lvl="1" algn="ctr" rtl="0">
              <a:lnSpc>
                <a:spcPct val="100000"/>
              </a:lnSpc>
              <a:spcBef>
                <a:spcPts val="0"/>
              </a:spcBef>
              <a:spcAft>
                <a:spcPts val="0"/>
              </a:spcAft>
              <a:buSzPts val="1500"/>
              <a:buNone/>
              <a:defRPr sz="6000"/>
            </a:lvl2pPr>
            <a:lvl3pPr lvl="2" algn="ctr" rtl="0">
              <a:lnSpc>
                <a:spcPct val="100000"/>
              </a:lnSpc>
              <a:spcBef>
                <a:spcPts val="0"/>
              </a:spcBef>
              <a:spcAft>
                <a:spcPts val="0"/>
              </a:spcAft>
              <a:buSzPts val="1500"/>
              <a:buNone/>
              <a:defRPr sz="6000"/>
            </a:lvl3pPr>
            <a:lvl4pPr lvl="3" algn="ctr" rtl="0">
              <a:lnSpc>
                <a:spcPct val="100000"/>
              </a:lnSpc>
              <a:spcBef>
                <a:spcPts val="0"/>
              </a:spcBef>
              <a:spcAft>
                <a:spcPts val="0"/>
              </a:spcAft>
              <a:buSzPts val="1500"/>
              <a:buNone/>
              <a:defRPr sz="6000"/>
            </a:lvl4pPr>
            <a:lvl5pPr lvl="4" algn="ctr" rtl="0">
              <a:lnSpc>
                <a:spcPct val="100000"/>
              </a:lnSpc>
              <a:spcBef>
                <a:spcPts val="0"/>
              </a:spcBef>
              <a:spcAft>
                <a:spcPts val="0"/>
              </a:spcAft>
              <a:buSzPts val="1500"/>
              <a:buNone/>
              <a:defRPr sz="6000"/>
            </a:lvl5pPr>
            <a:lvl6pPr lvl="5" algn="ctr" rtl="0">
              <a:lnSpc>
                <a:spcPct val="100000"/>
              </a:lnSpc>
              <a:spcBef>
                <a:spcPts val="0"/>
              </a:spcBef>
              <a:spcAft>
                <a:spcPts val="0"/>
              </a:spcAft>
              <a:buSzPts val="1500"/>
              <a:buNone/>
              <a:defRPr sz="6000"/>
            </a:lvl6pPr>
            <a:lvl7pPr lvl="6" algn="ctr" rtl="0">
              <a:lnSpc>
                <a:spcPct val="100000"/>
              </a:lnSpc>
              <a:spcBef>
                <a:spcPts val="0"/>
              </a:spcBef>
              <a:spcAft>
                <a:spcPts val="0"/>
              </a:spcAft>
              <a:buSzPts val="1500"/>
              <a:buNone/>
              <a:defRPr sz="6000"/>
            </a:lvl7pPr>
            <a:lvl8pPr lvl="7" algn="ctr" rtl="0">
              <a:lnSpc>
                <a:spcPct val="100000"/>
              </a:lnSpc>
              <a:spcBef>
                <a:spcPts val="0"/>
              </a:spcBef>
              <a:spcAft>
                <a:spcPts val="0"/>
              </a:spcAft>
              <a:buSzPts val="1500"/>
              <a:buNone/>
              <a:defRPr sz="6000"/>
            </a:lvl8pPr>
            <a:lvl9pPr lvl="8" algn="ctr" rtl="0">
              <a:lnSpc>
                <a:spcPct val="100000"/>
              </a:lnSpc>
              <a:spcBef>
                <a:spcPts val="0"/>
              </a:spcBef>
              <a:spcAft>
                <a:spcPts val="0"/>
              </a:spcAft>
              <a:buSzPts val="1500"/>
              <a:buNone/>
              <a:defRPr sz="6000"/>
            </a:lvl9pPr>
          </a:lstStyle>
          <a:p>
            <a:endParaRPr/>
          </a:p>
        </p:txBody>
      </p:sp>
    </p:spTree>
    <p:extLst>
      <p:ext uri="{BB962C8B-B14F-4D97-AF65-F5344CB8AC3E}">
        <p14:creationId xmlns:p14="http://schemas.microsoft.com/office/powerpoint/2010/main" val="40757184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style B">
  <p:cSld name="Blank style B">
    <p:spTree>
      <p:nvGrpSpPr>
        <p:cNvPr id="1" name="Shape 184"/>
        <p:cNvGrpSpPr/>
        <p:nvPr/>
      </p:nvGrpSpPr>
      <p:grpSpPr>
        <a:xfrm>
          <a:off x="0" y="0"/>
          <a:ext cx="0" cy="0"/>
          <a:chOff x="0" y="0"/>
          <a:chExt cx="0" cy="0"/>
        </a:xfrm>
      </p:grpSpPr>
      <p:sp>
        <p:nvSpPr>
          <p:cNvPr id="185" name="Google Shape;185;p30"/>
          <p:cNvSpPr/>
          <p:nvPr/>
        </p:nvSpPr>
        <p:spPr>
          <a:xfrm>
            <a:off x="0" y="666753"/>
            <a:ext cx="12192000" cy="5099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22029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6"/>
        <p:cNvGrpSpPr/>
        <p:nvPr/>
      </p:nvGrpSpPr>
      <p:grpSpPr>
        <a:xfrm>
          <a:off x="0" y="0"/>
          <a:ext cx="0" cy="0"/>
          <a:chOff x="0" y="0"/>
          <a:chExt cx="0" cy="0"/>
        </a:xfrm>
      </p:grpSpPr>
      <p:sp>
        <p:nvSpPr>
          <p:cNvPr id="187" name="Google Shape;187;p31"/>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1500"/>
              <a:buFont typeface="Arial"/>
              <a:buNone/>
              <a:defRPr sz="1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5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5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5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5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5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5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5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500"/>
              <a:buFont typeface="Arial"/>
              <a:buNone/>
              <a:defRPr sz="1900" b="0" i="0" u="none" strike="noStrike" cap="none">
                <a:solidFill>
                  <a:schemeClr val="dk1"/>
                </a:solidFill>
                <a:latin typeface="Arial"/>
                <a:ea typeface="Arial"/>
                <a:cs typeface="Arial"/>
                <a:sym typeface="Arial"/>
              </a:defRPr>
            </a:lvl9pPr>
          </a:lstStyle>
          <a:p>
            <a:endParaRPr/>
          </a:p>
        </p:txBody>
      </p:sp>
      <p:sp>
        <p:nvSpPr>
          <p:cNvPr id="188" name="Google Shape;188;p31"/>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1500"/>
              <a:buFont typeface="Arial"/>
              <a:buNone/>
              <a:defRPr sz="1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5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5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5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5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5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5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5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500"/>
              <a:buFont typeface="Arial"/>
              <a:buNone/>
              <a:defRPr sz="1900" b="0" i="0" u="none" strike="noStrike" cap="none">
                <a:solidFill>
                  <a:schemeClr val="dk1"/>
                </a:solidFill>
                <a:latin typeface="Arial"/>
                <a:ea typeface="Arial"/>
                <a:cs typeface="Arial"/>
                <a:sym typeface="Arial"/>
              </a:defRPr>
            </a:lvl9pPr>
          </a:lstStyle>
          <a:p>
            <a:endParaRPr/>
          </a:p>
        </p:txBody>
      </p:sp>
      <p:sp>
        <p:nvSpPr>
          <p:cNvPr id="189" name="Google Shape;189;p31"/>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574540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_1_1">
  <p:cSld name="TITLE_1_1">
    <p:spTree>
      <p:nvGrpSpPr>
        <p:cNvPr id="1" name="Shape 190"/>
        <p:cNvGrpSpPr/>
        <p:nvPr/>
      </p:nvGrpSpPr>
      <p:grpSpPr>
        <a:xfrm>
          <a:off x="0" y="0"/>
          <a:ext cx="0" cy="0"/>
          <a:chOff x="0" y="0"/>
          <a:chExt cx="0" cy="0"/>
        </a:xfrm>
      </p:grpSpPr>
      <p:sp>
        <p:nvSpPr>
          <p:cNvPr id="191" name="Google Shape;191;p32"/>
          <p:cNvSpPr txBox="1">
            <a:spLocks noGrp="1"/>
          </p:cNvSpPr>
          <p:nvPr>
            <p:ph type="ctrTitle"/>
          </p:nvPr>
        </p:nvSpPr>
        <p:spPr>
          <a:xfrm>
            <a:off x="415611" y="992767"/>
            <a:ext cx="11360700" cy="2736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6900"/>
              <a:buNone/>
              <a:defRPr sz="6900"/>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192" name="Google Shape;192;p32"/>
          <p:cNvSpPr txBox="1">
            <a:spLocks noGrp="1"/>
          </p:cNvSpPr>
          <p:nvPr>
            <p:ph type="subTitle" idx="1"/>
          </p:nvPr>
        </p:nvSpPr>
        <p:spPr>
          <a:xfrm>
            <a:off x="415600" y="3778833"/>
            <a:ext cx="11360700" cy="1056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93" name="Google Shape;193;p32"/>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50258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94"/>
        <p:cNvGrpSpPr/>
        <p:nvPr/>
      </p:nvGrpSpPr>
      <p:grpSpPr>
        <a:xfrm>
          <a:off x="0" y="0"/>
          <a:ext cx="0" cy="0"/>
          <a:chOff x="0" y="0"/>
          <a:chExt cx="0" cy="0"/>
        </a:xfrm>
      </p:grpSpPr>
      <p:sp>
        <p:nvSpPr>
          <p:cNvPr id="195" name="Google Shape;195;p33"/>
          <p:cNvSpPr/>
          <p:nvPr/>
        </p:nvSpPr>
        <p:spPr>
          <a:xfrm>
            <a:off x="0" y="5717117"/>
            <a:ext cx="12192000" cy="330300"/>
          </a:xfrm>
          <a:prstGeom prst="rect">
            <a:avLst/>
          </a:prstGeom>
          <a:solidFill>
            <a:srgbClr val="165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6" name="Google Shape;196;p33"/>
          <p:cNvSpPr/>
          <p:nvPr/>
        </p:nvSpPr>
        <p:spPr>
          <a:xfrm>
            <a:off x="0" y="2114"/>
            <a:ext cx="12192000" cy="7071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14454"/>
              </a:solidFill>
              <a:latin typeface="Calibri"/>
              <a:ea typeface="Calibri"/>
              <a:cs typeface="Calibri"/>
              <a:sym typeface="Calibri"/>
            </a:endParaRPr>
          </a:p>
        </p:txBody>
      </p:sp>
      <p:sp>
        <p:nvSpPr>
          <p:cNvPr id="197" name="Google Shape;197;p33"/>
          <p:cNvSpPr/>
          <p:nvPr/>
        </p:nvSpPr>
        <p:spPr>
          <a:xfrm>
            <a:off x="0" y="5992286"/>
            <a:ext cx="12192000" cy="156600"/>
          </a:xfrm>
          <a:prstGeom prst="rect">
            <a:avLst/>
          </a:prstGeom>
          <a:solidFill>
            <a:srgbClr val="3B8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8" name="Google Shape;198;p33"/>
          <p:cNvSpPr/>
          <p:nvPr/>
        </p:nvSpPr>
        <p:spPr>
          <a:xfrm>
            <a:off x="0" y="6112934"/>
            <a:ext cx="12192000" cy="745200"/>
          </a:xfrm>
          <a:prstGeom prst="rect">
            <a:avLst/>
          </a:prstGeom>
          <a:solidFill>
            <a:srgbClr val="94B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26028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99"/>
        <p:cNvGrpSpPr/>
        <p:nvPr/>
      </p:nvGrpSpPr>
      <p:grpSpPr>
        <a:xfrm>
          <a:off x="0" y="0"/>
          <a:ext cx="0" cy="0"/>
          <a:chOff x="0" y="0"/>
          <a:chExt cx="0" cy="0"/>
        </a:xfrm>
      </p:grpSpPr>
      <p:sp>
        <p:nvSpPr>
          <p:cNvPr id="200" name="Google Shape;200;p34"/>
          <p:cNvSpPr/>
          <p:nvPr/>
        </p:nvSpPr>
        <p:spPr>
          <a:xfrm>
            <a:off x="0" y="2"/>
            <a:ext cx="330300" cy="7071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14454"/>
              </a:solidFill>
              <a:latin typeface="Calibri"/>
              <a:ea typeface="Calibri"/>
              <a:cs typeface="Calibri"/>
              <a:sym typeface="Calibri"/>
            </a:endParaRPr>
          </a:p>
        </p:txBody>
      </p:sp>
      <p:sp>
        <p:nvSpPr>
          <p:cNvPr id="201" name="Google Shape;201;p34"/>
          <p:cNvSpPr/>
          <p:nvPr/>
        </p:nvSpPr>
        <p:spPr>
          <a:xfrm>
            <a:off x="0" y="666751"/>
            <a:ext cx="6096000" cy="1411800"/>
          </a:xfrm>
          <a:prstGeom prst="rect">
            <a:avLst/>
          </a:prstGeom>
          <a:solidFill>
            <a:srgbClr val="1240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2" name="Google Shape;202;p34"/>
          <p:cNvSpPr/>
          <p:nvPr/>
        </p:nvSpPr>
        <p:spPr>
          <a:xfrm>
            <a:off x="0" y="2072219"/>
            <a:ext cx="330300" cy="2042700"/>
          </a:xfrm>
          <a:prstGeom prst="rect">
            <a:avLst/>
          </a:prstGeom>
          <a:solidFill>
            <a:srgbClr val="165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3" name="Google Shape;203;p34"/>
          <p:cNvSpPr/>
          <p:nvPr/>
        </p:nvSpPr>
        <p:spPr>
          <a:xfrm>
            <a:off x="0" y="4114801"/>
            <a:ext cx="330300" cy="806400"/>
          </a:xfrm>
          <a:prstGeom prst="rect">
            <a:avLst/>
          </a:prstGeom>
          <a:solidFill>
            <a:srgbClr val="3B8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4" name="Google Shape;204;p34"/>
          <p:cNvSpPr/>
          <p:nvPr/>
        </p:nvSpPr>
        <p:spPr>
          <a:xfrm>
            <a:off x="0" y="4921252"/>
            <a:ext cx="330300" cy="1936800"/>
          </a:xfrm>
          <a:prstGeom prst="rect">
            <a:avLst/>
          </a:prstGeom>
          <a:solidFill>
            <a:srgbClr val="94B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205" name="Google Shape;205;p34"/>
          <p:cNvCxnSpPr/>
          <p:nvPr/>
        </p:nvCxnSpPr>
        <p:spPr>
          <a:xfrm>
            <a:off x="1384300" y="1079501"/>
            <a:ext cx="0" cy="628800"/>
          </a:xfrm>
          <a:prstGeom prst="straightConnector1">
            <a:avLst/>
          </a:prstGeom>
          <a:noFill/>
          <a:ln w="9525" cap="flat" cmpd="sng">
            <a:solidFill>
              <a:srgbClr val="18637B"/>
            </a:solidFill>
            <a:prstDash val="solid"/>
            <a:round/>
            <a:headEnd type="none" w="sm" len="sm"/>
            <a:tailEnd type="none" w="sm" len="sm"/>
          </a:ln>
        </p:spPr>
      </p:cxnSp>
      <p:sp>
        <p:nvSpPr>
          <p:cNvPr id="206" name="Google Shape;206;p34"/>
          <p:cNvSpPr txBox="1">
            <a:spLocks noGrp="1"/>
          </p:cNvSpPr>
          <p:nvPr>
            <p:ph type="title"/>
          </p:nvPr>
        </p:nvSpPr>
        <p:spPr>
          <a:xfrm>
            <a:off x="1528035" y="707633"/>
            <a:ext cx="4278300" cy="1371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800" b="1">
                <a:solidFill>
                  <a:srgbClr val="FFFFFF"/>
                </a:solidFill>
                <a:latin typeface="Rockwell"/>
                <a:ea typeface="Rockwell"/>
                <a:cs typeface="Rockwell"/>
                <a:sym typeface="Rockwe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7" name="Google Shape;207;p34"/>
          <p:cNvSpPr txBox="1">
            <a:spLocks noGrp="1"/>
          </p:cNvSpPr>
          <p:nvPr>
            <p:ph type="body" idx="1"/>
          </p:nvPr>
        </p:nvSpPr>
        <p:spPr>
          <a:xfrm>
            <a:off x="1528033" y="2364402"/>
            <a:ext cx="3213300" cy="42036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0"/>
              </a:spcBef>
              <a:spcAft>
                <a:spcPts val="0"/>
              </a:spcAft>
              <a:buSzPts val="1400"/>
              <a:buNone/>
              <a:defRPr sz="1800">
                <a:latin typeface="Gill Sans"/>
                <a:ea typeface="Gill Sans"/>
                <a:cs typeface="Gill Sans"/>
                <a:sym typeface="Gill Sans"/>
              </a:defRPr>
            </a:lvl1pPr>
            <a:lvl2pPr marL="914400" lvl="1" indent="-228600" algn="l" rtl="0">
              <a:lnSpc>
                <a:spcPct val="100000"/>
              </a:lnSpc>
              <a:spcBef>
                <a:spcPts val="0"/>
              </a:spcBef>
              <a:spcAft>
                <a:spcPts val="0"/>
              </a:spcAft>
              <a:buSzPts val="1400"/>
              <a:buNone/>
              <a:defRPr sz="1800"/>
            </a:lvl2pPr>
            <a:lvl3pPr marL="1371600" lvl="2" indent="-228600" algn="l" rtl="0">
              <a:lnSpc>
                <a:spcPct val="100000"/>
              </a:lnSpc>
              <a:spcBef>
                <a:spcPts val="0"/>
              </a:spcBef>
              <a:spcAft>
                <a:spcPts val="0"/>
              </a:spcAft>
              <a:buSzPts val="1400"/>
              <a:buNone/>
              <a:defRPr sz="1800"/>
            </a:lvl3pPr>
            <a:lvl4pPr marL="1828800" lvl="3" indent="-228600" algn="l" rtl="0">
              <a:lnSpc>
                <a:spcPct val="100000"/>
              </a:lnSpc>
              <a:spcBef>
                <a:spcPts val="0"/>
              </a:spcBef>
              <a:spcAft>
                <a:spcPts val="0"/>
              </a:spcAft>
              <a:buSzPts val="1400"/>
              <a:buNone/>
              <a:defRPr/>
            </a:lvl4pPr>
            <a:lvl5pPr marL="2286000" lvl="4" indent="-228600" algn="l" rtl="0">
              <a:lnSpc>
                <a:spcPct val="100000"/>
              </a:lnSpc>
              <a:spcBef>
                <a:spcPts val="0"/>
              </a:spcBef>
              <a:spcAft>
                <a:spcPts val="0"/>
              </a:spcAft>
              <a:buSzPts val="1400"/>
              <a:buNone/>
              <a:defRPr/>
            </a:lvl5pPr>
            <a:lvl6pPr marL="2743200" lvl="5" indent="-228600" algn="l" rtl="0">
              <a:lnSpc>
                <a:spcPct val="100000"/>
              </a:lnSpc>
              <a:spcBef>
                <a:spcPts val="0"/>
              </a:spcBef>
              <a:spcAft>
                <a:spcPts val="0"/>
              </a:spcAft>
              <a:buClr>
                <a:srgbClr val="000000"/>
              </a:buClr>
              <a:buSzPts val="1400"/>
              <a:buFont typeface="Arial"/>
              <a:buNone/>
              <a:defRPr/>
            </a:lvl6pPr>
            <a:lvl7pPr marL="3200400" lvl="6" indent="-228600" algn="l" rtl="0">
              <a:lnSpc>
                <a:spcPct val="100000"/>
              </a:lnSpc>
              <a:spcBef>
                <a:spcPts val="0"/>
              </a:spcBef>
              <a:spcAft>
                <a:spcPts val="0"/>
              </a:spcAft>
              <a:buClr>
                <a:srgbClr val="000000"/>
              </a:buClr>
              <a:buSzPts val="1400"/>
              <a:buFont typeface="Arial"/>
              <a:buNone/>
              <a:defRPr/>
            </a:lvl7pPr>
            <a:lvl8pPr marL="3657600" lvl="7" indent="-228600" algn="l" rtl="0">
              <a:lnSpc>
                <a:spcPct val="100000"/>
              </a:lnSpc>
              <a:spcBef>
                <a:spcPts val="0"/>
              </a:spcBef>
              <a:spcAft>
                <a:spcPts val="0"/>
              </a:spcAft>
              <a:buClr>
                <a:srgbClr val="000000"/>
              </a:buClr>
              <a:buSzPts val="1400"/>
              <a:buFont typeface="Arial"/>
              <a:buNone/>
              <a:defRPr/>
            </a:lvl8pPr>
            <a:lvl9pPr marL="4114800" lvl="8" indent="-228600" algn="l" rtl="0">
              <a:lnSpc>
                <a:spcPct val="100000"/>
              </a:lnSpc>
              <a:spcBef>
                <a:spcPts val="0"/>
              </a:spcBef>
              <a:spcAft>
                <a:spcPts val="0"/>
              </a:spcAft>
              <a:buClr>
                <a:srgbClr val="000000"/>
              </a:buClr>
              <a:buSzPts val="1400"/>
              <a:buFont typeface="Arial"/>
              <a:buNone/>
              <a:defRPr/>
            </a:lvl9pPr>
          </a:lstStyle>
          <a:p>
            <a:endParaRPr/>
          </a:p>
        </p:txBody>
      </p:sp>
      <p:sp>
        <p:nvSpPr>
          <p:cNvPr id="208" name="Google Shape;208;p34"/>
          <p:cNvSpPr txBox="1">
            <a:spLocks noGrp="1"/>
          </p:cNvSpPr>
          <p:nvPr>
            <p:ph type="body" idx="2"/>
          </p:nvPr>
        </p:nvSpPr>
        <p:spPr>
          <a:xfrm>
            <a:off x="4905849" y="2364402"/>
            <a:ext cx="3213300" cy="42036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0"/>
              </a:spcBef>
              <a:spcAft>
                <a:spcPts val="0"/>
              </a:spcAft>
              <a:buSzPts val="1400"/>
              <a:buNone/>
              <a:defRPr sz="1800">
                <a:latin typeface="Gill Sans"/>
                <a:ea typeface="Gill Sans"/>
                <a:cs typeface="Gill Sans"/>
                <a:sym typeface="Gill Sans"/>
              </a:defRPr>
            </a:lvl1pPr>
            <a:lvl2pPr marL="914400" lvl="1" indent="-228600" algn="l" rtl="0">
              <a:lnSpc>
                <a:spcPct val="100000"/>
              </a:lnSpc>
              <a:spcBef>
                <a:spcPts val="0"/>
              </a:spcBef>
              <a:spcAft>
                <a:spcPts val="0"/>
              </a:spcAft>
              <a:buSzPts val="1400"/>
              <a:buNone/>
              <a:defRPr sz="1800"/>
            </a:lvl2pPr>
            <a:lvl3pPr marL="1371600" lvl="2" indent="-228600" algn="l" rtl="0">
              <a:lnSpc>
                <a:spcPct val="100000"/>
              </a:lnSpc>
              <a:spcBef>
                <a:spcPts val="0"/>
              </a:spcBef>
              <a:spcAft>
                <a:spcPts val="0"/>
              </a:spcAft>
              <a:buSzPts val="1400"/>
              <a:buNone/>
              <a:defRPr sz="1800"/>
            </a:lvl3pPr>
            <a:lvl4pPr marL="1828800" lvl="3" indent="-228600" algn="l" rtl="0">
              <a:lnSpc>
                <a:spcPct val="100000"/>
              </a:lnSpc>
              <a:spcBef>
                <a:spcPts val="0"/>
              </a:spcBef>
              <a:spcAft>
                <a:spcPts val="0"/>
              </a:spcAft>
              <a:buSzPts val="1400"/>
              <a:buNone/>
              <a:defRPr/>
            </a:lvl4pPr>
            <a:lvl5pPr marL="2286000" lvl="4" indent="-228600" algn="l" rtl="0">
              <a:lnSpc>
                <a:spcPct val="100000"/>
              </a:lnSpc>
              <a:spcBef>
                <a:spcPts val="0"/>
              </a:spcBef>
              <a:spcAft>
                <a:spcPts val="0"/>
              </a:spcAft>
              <a:buSzPts val="1400"/>
              <a:buNone/>
              <a:defRPr/>
            </a:lvl5pPr>
            <a:lvl6pPr marL="2743200" lvl="5" indent="-228600" algn="l" rtl="0">
              <a:lnSpc>
                <a:spcPct val="100000"/>
              </a:lnSpc>
              <a:spcBef>
                <a:spcPts val="0"/>
              </a:spcBef>
              <a:spcAft>
                <a:spcPts val="0"/>
              </a:spcAft>
              <a:buClr>
                <a:srgbClr val="000000"/>
              </a:buClr>
              <a:buSzPts val="1400"/>
              <a:buFont typeface="Arial"/>
              <a:buNone/>
              <a:defRPr/>
            </a:lvl6pPr>
            <a:lvl7pPr marL="3200400" lvl="6" indent="-228600" algn="l" rtl="0">
              <a:lnSpc>
                <a:spcPct val="100000"/>
              </a:lnSpc>
              <a:spcBef>
                <a:spcPts val="0"/>
              </a:spcBef>
              <a:spcAft>
                <a:spcPts val="0"/>
              </a:spcAft>
              <a:buClr>
                <a:srgbClr val="000000"/>
              </a:buClr>
              <a:buSzPts val="1400"/>
              <a:buFont typeface="Arial"/>
              <a:buNone/>
              <a:defRPr/>
            </a:lvl7pPr>
            <a:lvl8pPr marL="3657600" lvl="7" indent="-228600" algn="l" rtl="0">
              <a:lnSpc>
                <a:spcPct val="100000"/>
              </a:lnSpc>
              <a:spcBef>
                <a:spcPts val="0"/>
              </a:spcBef>
              <a:spcAft>
                <a:spcPts val="0"/>
              </a:spcAft>
              <a:buClr>
                <a:srgbClr val="000000"/>
              </a:buClr>
              <a:buSzPts val="1400"/>
              <a:buFont typeface="Arial"/>
              <a:buNone/>
              <a:defRPr/>
            </a:lvl8pPr>
            <a:lvl9pPr marL="4114800" lvl="8" indent="-228600" algn="l" rtl="0">
              <a:lnSpc>
                <a:spcPct val="100000"/>
              </a:lnSpc>
              <a:spcBef>
                <a:spcPts val="0"/>
              </a:spcBef>
              <a:spcAft>
                <a:spcPts val="0"/>
              </a:spcAft>
              <a:buClr>
                <a:srgbClr val="000000"/>
              </a:buClr>
              <a:buSzPts val="1400"/>
              <a:buFont typeface="Arial"/>
              <a:buNone/>
              <a:defRPr/>
            </a:lvl9pPr>
          </a:lstStyle>
          <a:p>
            <a:endParaRPr/>
          </a:p>
        </p:txBody>
      </p:sp>
      <p:sp>
        <p:nvSpPr>
          <p:cNvPr id="209" name="Google Shape;209;p34"/>
          <p:cNvSpPr txBox="1">
            <a:spLocks noGrp="1"/>
          </p:cNvSpPr>
          <p:nvPr>
            <p:ph type="body" idx="3"/>
          </p:nvPr>
        </p:nvSpPr>
        <p:spPr>
          <a:xfrm>
            <a:off x="8283667" y="2364402"/>
            <a:ext cx="3213300" cy="42036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0"/>
              </a:spcBef>
              <a:spcAft>
                <a:spcPts val="0"/>
              </a:spcAft>
              <a:buSzPts val="1400"/>
              <a:buNone/>
              <a:defRPr sz="1800">
                <a:latin typeface="Gill Sans"/>
                <a:ea typeface="Gill Sans"/>
                <a:cs typeface="Gill Sans"/>
                <a:sym typeface="Gill Sans"/>
              </a:defRPr>
            </a:lvl1pPr>
            <a:lvl2pPr marL="914400" lvl="1" indent="-228600" algn="l" rtl="0">
              <a:lnSpc>
                <a:spcPct val="100000"/>
              </a:lnSpc>
              <a:spcBef>
                <a:spcPts val="0"/>
              </a:spcBef>
              <a:spcAft>
                <a:spcPts val="0"/>
              </a:spcAft>
              <a:buSzPts val="1400"/>
              <a:buNone/>
              <a:defRPr sz="1800"/>
            </a:lvl2pPr>
            <a:lvl3pPr marL="1371600" lvl="2" indent="-228600" algn="l" rtl="0">
              <a:lnSpc>
                <a:spcPct val="100000"/>
              </a:lnSpc>
              <a:spcBef>
                <a:spcPts val="0"/>
              </a:spcBef>
              <a:spcAft>
                <a:spcPts val="0"/>
              </a:spcAft>
              <a:buSzPts val="1400"/>
              <a:buNone/>
              <a:defRPr sz="1800"/>
            </a:lvl3pPr>
            <a:lvl4pPr marL="1828800" lvl="3" indent="-228600" algn="l" rtl="0">
              <a:lnSpc>
                <a:spcPct val="100000"/>
              </a:lnSpc>
              <a:spcBef>
                <a:spcPts val="0"/>
              </a:spcBef>
              <a:spcAft>
                <a:spcPts val="0"/>
              </a:spcAft>
              <a:buSzPts val="1400"/>
              <a:buNone/>
              <a:defRPr/>
            </a:lvl4pPr>
            <a:lvl5pPr marL="2286000" lvl="4" indent="-228600" algn="l" rtl="0">
              <a:lnSpc>
                <a:spcPct val="100000"/>
              </a:lnSpc>
              <a:spcBef>
                <a:spcPts val="0"/>
              </a:spcBef>
              <a:spcAft>
                <a:spcPts val="0"/>
              </a:spcAft>
              <a:buSzPts val="1400"/>
              <a:buNone/>
              <a:defRPr/>
            </a:lvl5pPr>
            <a:lvl6pPr marL="2743200" lvl="5" indent="-228600" algn="l" rtl="0">
              <a:lnSpc>
                <a:spcPct val="100000"/>
              </a:lnSpc>
              <a:spcBef>
                <a:spcPts val="0"/>
              </a:spcBef>
              <a:spcAft>
                <a:spcPts val="0"/>
              </a:spcAft>
              <a:buClr>
                <a:srgbClr val="000000"/>
              </a:buClr>
              <a:buSzPts val="1400"/>
              <a:buFont typeface="Arial"/>
              <a:buNone/>
              <a:defRPr/>
            </a:lvl6pPr>
            <a:lvl7pPr marL="3200400" lvl="6" indent="-228600" algn="l" rtl="0">
              <a:lnSpc>
                <a:spcPct val="100000"/>
              </a:lnSpc>
              <a:spcBef>
                <a:spcPts val="0"/>
              </a:spcBef>
              <a:spcAft>
                <a:spcPts val="0"/>
              </a:spcAft>
              <a:buClr>
                <a:srgbClr val="000000"/>
              </a:buClr>
              <a:buSzPts val="1400"/>
              <a:buFont typeface="Arial"/>
              <a:buNone/>
              <a:defRPr/>
            </a:lvl7pPr>
            <a:lvl8pPr marL="3657600" lvl="7" indent="-228600" algn="l" rtl="0">
              <a:lnSpc>
                <a:spcPct val="100000"/>
              </a:lnSpc>
              <a:spcBef>
                <a:spcPts val="0"/>
              </a:spcBef>
              <a:spcAft>
                <a:spcPts val="0"/>
              </a:spcAft>
              <a:buClr>
                <a:srgbClr val="000000"/>
              </a:buClr>
              <a:buSzPts val="1400"/>
              <a:buFont typeface="Arial"/>
              <a:buNone/>
              <a:defRPr/>
            </a:lvl8pPr>
            <a:lvl9pPr marL="4114800" lvl="8" indent="-228600" algn="l" rtl="0">
              <a:lnSpc>
                <a:spcPct val="100000"/>
              </a:lnSpc>
              <a:spcBef>
                <a:spcPts val="0"/>
              </a:spcBef>
              <a:spcAft>
                <a:spcPts val="0"/>
              </a:spcAft>
              <a:buClr>
                <a:srgbClr val="000000"/>
              </a:buClr>
              <a:buSzPts val="1400"/>
              <a:buFont typeface="Arial"/>
              <a:buNone/>
              <a:defRPr/>
            </a:lvl9pPr>
          </a:lstStyle>
          <a:p>
            <a:endParaRPr/>
          </a:p>
        </p:txBody>
      </p:sp>
    </p:spTree>
    <p:extLst>
      <p:ext uri="{BB962C8B-B14F-4D97-AF65-F5344CB8AC3E}">
        <p14:creationId xmlns:p14="http://schemas.microsoft.com/office/powerpoint/2010/main" val="1925576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Title 1">
  <p:cSld name="1_Title 1">
    <p:spTree>
      <p:nvGrpSpPr>
        <p:cNvPr id="1" name="Shape 210"/>
        <p:cNvGrpSpPr/>
        <p:nvPr/>
      </p:nvGrpSpPr>
      <p:grpSpPr>
        <a:xfrm>
          <a:off x="0" y="0"/>
          <a:ext cx="0" cy="0"/>
          <a:chOff x="0" y="0"/>
          <a:chExt cx="0" cy="0"/>
        </a:xfrm>
      </p:grpSpPr>
      <p:sp>
        <p:nvSpPr>
          <p:cNvPr id="211" name="Google Shape;211;p35"/>
          <p:cNvSpPr/>
          <p:nvPr/>
        </p:nvSpPr>
        <p:spPr>
          <a:xfrm>
            <a:off x="0" y="2"/>
            <a:ext cx="12192000" cy="7071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114454"/>
              </a:solidFill>
              <a:latin typeface="Arial"/>
              <a:ea typeface="Arial"/>
              <a:cs typeface="Arial"/>
              <a:sym typeface="Arial"/>
            </a:endParaRPr>
          </a:p>
        </p:txBody>
      </p:sp>
      <p:sp>
        <p:nvSpPr>
          <p:cNvPr id="212" name="Google Shape;212;p35"/>
          <p:cNvSpPr/>
          <p:nvPr/>
        </p:nvSpPr>
        <p:spPr>
          <a:xfrm>
            <a:off x="0" y="666753"/>
            <a:ext cx="12192000" cy="5099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698604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13"/>
        <p:cNvGrpSpPr/>
        <p:nvPr/>
      </p:nvGrpSpPr>
      <p:grpSpPr>
        <a:xfrm>
          <a:off x="0" y="0"/>
          <a:ext cx="0" cy="0"/>
          <a:chOff x="0" y="0"/>
          <a:chExt cx="0" cy="0"/>
        </a:xfrm>
      </p:grpSpPr>
      <p:sp>
        <p:nvSpPr>
          <p:cNvPr id="214" name="Google Shape;214;p36"/>
          <p:cNvSpPr/>
          <p:nvPr/>
        </p:nvSpPr>
        <p:spPr>
          <a:xfrm>
            <a:off x="0" y="2"/>
            <a:ext cx="330300" cy="7071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40404F"/>
              </a:buClr>
              <a:buSzPts val="1500"/>
              <a:buFont typeface="Calibri"/>
              <a:buNone/>
            </a:pPr>
            <a:endParaRPr sz="1500" b="0" i="0" u="none" strike="noStrike" cap="none">
              <a:solidFill>
                <a:srgbClr val="114454"/>
              </a:solidFill>
              <a:latin typeface="Arial"/>
              <a:ea typeface="Arial"/>
              <a:cs typeface="Arial"/>
              <a:sym typeface="Arial"/>
            </a:endParaRPr>
          </a:p>
        </p:txBody>
      </p:sp>
      <p:sp>
        <p:nvSpPr>
          <p:cNvPr id="215" name="Google Shape;215;p36"/>
          <p:cNvSpPr/>
          <p:nvPr/>
        </p:nvSpPr>
        <p:spPr>
          <a:xfrm>
            <a:off x="0" y="666751"/>
            <a:ext cx="6096000" cy="1412100"/>
          </a:xfrm>
          <a:prstGeom prst="rect">
            <a:avLst/>
          </a:prstGeom>
          <a:solidFill>
            <a:srgbClr val="1240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40404F"/>
              </a:buClr>
              <a:buSzPts val="1500"/>
              <a:buFont typeface="Calibri"/>
              <a:buNone/>
            </a:pPr>
            <a:endParaRPr sz="1500" b="0" i="0" u="none" strike="noStrike" cap="none">
              <a:solidFill>
                <a:srgbClr val="000000"/>
              </a:solidFill>
              <a:latin typeface="Arial"/>
              <a:ea typeface="Arial"/>
              <a:cs typeface="Arial"/>
              <a:sym typeface="Arial"/>
            </a:endParaRPr>
          </a:p>
        </p:txBody>
      </p:sp>
      <p:sp>
        <p:nvSpPr>
          <p:cNvPr id="216" name="Google Shape;216;p36"/>
          <p:cNvSpPr/>
          <p:nvPr/>
        </p:nvSpPr>
        <p:spPr>
          <a:xfrm>
            <a:off x="0" y="2072219"/>
            <a:ext cx="330300" cy="2042700"/>
          </a:xfrm>
          <a:prstGeom prst="rect">
            <a:avLst/>
          </a:prstGeom>
          <a:solidFill>
            <a:srgbClr val="165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40404F"/>
              </a:buClr>
              <a:buSzPts val="1500"/>
              <a:buFont typeface="Calibri"/>
              <a:buNone/>
            </a:pPr>
            <a:endParaRPr sz="1500" b="0" i="0" u="none" strike="noStrike" cap="none">
              <a:solidFill>
                <a:srgbClr val="000000"/>
              </a:solidFill>
              <a:latin typeface="Arial"/>
              <a:ea typeface="Arial"/>
              <a:cs typeface="Arial"/>
              <a:sym typeface="Arial"/>
            </a:endParaRPr>
          </a:p>
        </p:txBody>
      </p:sp>
      <p:sp>
        <p:nvSpPr>
          <p:cNvPr id="217" name="Google Shape;217;p36"/>
          <p:cNvSpPr/>
          <p:nvPr/>
        </p:nvSpPr>
        <p:spPr>
          <a:xfrm>
            <a:off x="0" y="4114801"/>
            <a:ext cx="330300" cy="806400"/>
          </a:xfrm>
          <a:prstGeom prst="rect">
            <a:avLst/>
          </a:prstGeom>
          <a:solidFill>
            <a:srgbClr val="3B8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40404F"/>
              </a:buClr>
              <a:buSzPts val="1500"/>
              <a:buFont typeface="Calibri"/>
              <a:buNone/>
            </a:pPr>
            <a:endParaRPr sz="1500" b="0" i="0" u="none" strike="noStrike" cap="none">
              <a:solidFill>
                <a:srgbClr val="000000"/>
              </a:solidFill>
              <a:latin typeface="Arial"/>
              <a:ea typeface="Arial"/>
              <a:cs typeface="Arial"/>
              <a:sym typeface="Arial"/>
            </a:endParaRPr>
          </a:p>
        </p:txBody>
      </p:sp>
      <p:sp>
        <p:nvSpPr>
          <p:cNvPr id="218" name="Google Shape;218;p36"/>
          <p:cNvSpPr/>
          <p:nvPr/>
        </p:nvSpPr>
        <p:spPr>
          <a:xfrm>
            <a:off x="0" y="4921252"/>
            <a:ext cx="330300" cy="1936800"/>
          </a:xfrm>
          <a:prstGeom prst="rect">
            <a:avLst/>
          </a:prstGeom>
          <a:solidFill>
            <a:srgbClr val="94B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40404F"/>
              </a:buClr>
              <a:buSzPts val="1500"/>
              <a:buFont typeface="Calibri"/>
              <a:buNone/>
            </a:pPr>
            <a:endParaRPr sz="1500" b="0" i="0" u="none" strike="noStrike" cap="none">
              <a:solidFill>
                <a:srgbClr val="000000"/>
              </a:solidFill>
              <a:latin typeface="Arial"/>
              <a:ea typeface="Arial"/>
              <a:cs typeface="Arial"/>
              <a:sym typeface="Arial"/>
            </a:endParaRPr>
          </a:p>
        </p:txBody>
      </p:sp>
      <p:cxnSp>
        <p:nvCxnSpPr>
          <p:cNvPr id="219" name="Google Shape;219;p36"/>
          <p:cNvCxnSpPr/>
          <p:nvPr/>
        </p:nvCxnSpPr>
        <p:spPr>
          <a:xfrm>
            <a:off x="1384300" y="1079501"/>
            <a:ext cx="0" cy="628800"/>
          </a:xfrm>
          <a:prstGeom prst="straightConnector1">
            <a:avLst/>
          </a:prstGeom>
          <a:noFill/>
          <a:ln w="9525" cap="flat" cmpd="sng">
            <a:solidFill>
              <a:srgbClr val="18637B"/>
            </a:solidFill>
            <a:prstDash val="solid"/>
            <a:round/>
            <a:headEnd type="none" w="sm" len="sm"/>
            <a:tailEnd type="none" w="sm" len="sm"/>
          </a:ln>
        </p:spPr>
      </p:cxnSp>
      <p:sp>
        <p:nvSpPr>
          <p:cNvPr id="220" name="Google Shape;220;p36"/>
          <p:cNvSpPr txBox="1">
            <a:spLocks noGrp="1"/>
          </p:cNvSpPr>
          <p:nvPr>
            <p:ph type="title"/>
          </p:nvPr>
        </p:nvSpPr>
        <p:spPr>
          <a:xfrm>
            <a:off x="1528035" y="707633"/>
            <a:ext cx="4278300" cy="1371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500"/>
              <a:buNone/>
              <a:defRPr sz="1900" b="1">
                <a:solidFill>
                  <a:srgbClr val="FFFFFF"/>
                </a:solidFill>
                <a:latin typeface="Rockwell"/>
                <a:ea typeface="Rockwell"/>
                <a:cs typeface="Rockwell"/>
                <a:sym typeface="Rockwe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21" name="Google Shape;221;p36"/>
          <p:cNvSpPr txBox="1">
            <a:spLocks noGrp="1"/>
          </p:cNvSpPr>
          <p:nvPr>
            <p:ph type="body" idx="1"/>
          </p:nvPr>
        </p:nvSpPr>
        <p:spPr>
          <a:xfrm>
            <a:off x="1528033" y="2356368"/>
            <a:ext cx="4880400" cy="42117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0"/>
              </a:spcBef>
              <a:spcAft>
                <a:spcPts val="0"/>
              </a:spcAft>
              <a:buSzPts val="1500"/>
              <a:buNone/>
              <a:defRPr sz="2000">
                <a:latin typeface="Gill Sans"/>
                <a:ea typeface="Gill Sans"/>
                <a:cs typeface="Gill Sans"/>
                <a:sym typeface="Gill Sans"/>
              </a:defRPr>
            </a:lvl1pPr>
            <a:lvl2pPr marL="914400" lvl="1" indent="-228600" algn="l" rtl="0">
              <a:lnSpc>
                <a:spcPct val="100000"/>
              </a:lnSpc>
              <a:spcBef>
                <a:spcPts val="0"/>
              </a:spcBef>
              <a:spcAft>
                <a:spcPts val="0"/>
              </a:spcAft>
              <a:buSzPts val="1500"/>
              <a:buNone/>
              <a:defRPr sz="2000"/>
            </a:lvl2pPr>
            <a:lvl3pPr marL="1371600" lvl="2" indent="-228600" algn="l" rtl="0">
              <a:lnSpc>
                <a:spcPct val="100000"/>
              </a:lnSpc>
              <a:spcBef>
                <a:spcPts val="0"/>
              </a:spcBef>
              <a:spcAft>
                <a:spcPts val="0"/>
              </a:spcAft>
              <a:buSzPts val="1500"/>
              <a:buNone/>
              <a:defRPr sz="2000"/>
            </a:lvl3pPr>
            <a:lvl4pPr marL="1828800" lvl="3" indent="-228600" algn="l" rtl="0">
              <a:lnSpc>
                <a:spcPct val="100000"/>
              </a:lnSpc>
              <a:spcBef>
                <a:spcPts val="0"/>
              </a:spcBef>
              <a:spcAft>
                <a:spcPts val="0"/>
              </a:spcAft>
              <a:buSzPts val="1500"/>
              <a:buNone/>
              <a:defRPr sz="2000"/>
            </a:lvl4pPr>
            <a:lvl5pPr marL="2286000" lvl="4" indent="-228600" algn="l" rtl="0">
              <a:lnSpc>
                <a:spcPct val="100000"/>
              </a:lnSpc>
              <a:spcBef>
                <a:spcPts val="0"/>
              </a:spcBef>
              <a:spcAft>
                <a:spcPts val="0"/>
              </a:spcAft>
              <a:buSzPts val="1500"/>
              <a:buNone/>
              <a:defRPr sz="2000"/>
            </a:lvl5pPr>
            <a:lvl6pPr marL="2743200" lvl="5" indent="-228600" algn="l" rtl="0">
              <a:lnSpc>
                <a:spcPct val="100000"/>
              </a:lnSpc>
              <a:spcBef>
                <a:spcPts val="0"/>
              </a:spcBef>
              <a:spcAft>
                <a:spcPts val="0"/>
              </a:spcAft>
              <a:buClr>
                <a:srgbClr val="000000"/>
              </a:buClr>
              <a:buSzPts val="2000"/>
              <a:buFont typeface="Arial"/>
              <a:buNone/>
              <a:defRPr sz="2000"/>
            </a:lvl6pPr>
            <a:lvl7pPr marL="3200400" lvl="6" indent="-228600" algn="l" rtl="0">
              <a:lnSpc>
                <a:spcPct val="100000"/>
              </a:lnSpc>
              <a:spcBef>
                <a:spcPts val="0"/>
              </a:spcBef>
              <a:spcAft>
                <a:spcPts val="0"/>
              </a:spcAft>
              <a:buClr>
                <a:srgbClr val="000000"/>
              </a:buClr>
              <a:buSzPts val="2000"/>
              <a:buFont typeface="Arial"/>
              <a:buNone/>
              <a:defRPr sz="2000"/>
            </a:lvl7pPr>
            <a:lvl8pPr marL="3657600" lvl="7" indent="-228600" algn="l" rtl="0">
              <a:lnSpc>
                <a:spcPct val="100000"/>
              </a:lnSpc>
              <a:spcBef>
                <a:spcPts val="0"/>
              </a:spcBef>
              <a:spcAft>
                <a:spcPts val="0"/>
              </a:spcAft>
              <a:buClr>
                <a:srgbClr val="000000"/>
              </a:buClr>
              <a:buSzPts val="2000"/>
              <a:buFont typeface="Arial"/>
              <a:buNone/>
              <a:defRPr sz="2000"/>
            </a:lvl8pPr>
            <a:lvl9pPr marL="4114800" lvl="8" indent="-228600" algn="l" rtl="0">
              <a:lnSpc>
                <a:spcPct val="100000"/>
              </a:lnSpc>
              <a:spcBef>
                <a:spcPts val="0"/>
              </a:spcBef>
              <a:spcAft>
                <a:spcPts val="0"/>
              </a:spcAft>
              <a:buClr>
                <a:srgbClr val="000000"/>
              </a:buClr>
              <a:buSzPts val="2000"/>
              <a:buFont typeface="Arial"/>
              <a:buNone/>
              <a:defRPr sz="2000"/>
            </a:lvl9pPr>
          </a:lstStyle>
          <a:p>
            <a:endParaRPr/>
          </a:p>
        </p:txBody>
      </p:sp>
      <p:sp>
        <p:nvSpPr>
          <p:cNvPr id="222" name="Google Shape;222;p36"/>
          <p:cNvSpPr txBox="1">
            <a:spLocks noGrp="1"/>
          </p:cNvSpPr>
          <p:nvPr>
            <p:ph type="body" idx="2"/>
          </p:nvPr>
        </p:nvSpPr>
        <p:spPr>
          <a:xfrm>
            <a:off x="6702164" y="2356368"/>
            <a:ext cx="4880400" cy="42117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0"/>
              </a:spcBef>
              <a:spcAft>
                <a:spcPts val="0"/>
              </a:spcAft>
              <a:buSzPts val="1500"/>
              <a:buNone/>
              <a:defRPr sz="2000">
                <a:latin typeface="Gill Sans"/>
                <a:ea typeface="Gill Sans"/>
                <a:cs typeface="Gill Sans"/>
                <a:sym typeface="Gill Sans"/>
              </a:defRPr>
            </a:lvl1pPr>
            <a:lvl2pPr marL="914400" lvl="1" indent="-228600" algn="l" rtl="0">
              <a:lnSpc>
                <a:spcPct val="100000"/>
              </a:lnSpc>
              <a:spcBef>
                <a:spcPts val="0"/>
              </a:spcBef>
              <a:spcAft>
                <a:spcPts val="0"/>
              </a:spcAft>
              <a:buSzPts val="1500"/>
              <a:buNone/>
              <a:defRPr sz="2000"/>
            </a:lvl2pPr>
            <a:lvl3pPr marL="1371600" lvl="2" indent="-228600" algn="l" rtl="0">
              <a:lnSpc>
                <a:spcPct val="100000"/>
              </a:lnSpc>
              <a:spcBef>
                <a:spcPts val="0"/>
              </a:spcBef>
              <a:spcAft>
                <a:spcPts val="0"/>
              </a:spcAft>
              <a:buSzPts val="1500"/>
              <a:buNone/>
              <a:defRPr sz="2000"/>
            </a:lvl3pPr>
            <a:lvl4pPr marL="1828800" lvl="3" indent="-228600" algn="l" rtl="0">
              <a:lnSpc>
                <a:spcPct val="100000"/>
              </a:lnSpc>
              <a:spcBef>
                <a:spcPts val="0"/>
              </a:spcBef>
              <a:spcAft>
                <a:spcPts val="0"/>
              </a:spcAft>
              <a:buSzPts val="1500"/>
              <a:buNone/>
              <a:defRPr sz="2000"/>
            </a:lvl4pPr>
            <a:lvl5pPr marL="2286000" lvl="4" indent="-228600" algn="l" rtl="0">
              <a:lnSpc>
                <a:spcPct val="100000"/>
              </a:lnSpc>
              <a:spcBef>
                <a:spcPts val="0"/>
              </a:spcBef>
              <a:spcAft>
                <a:spcPts val="0"/>
              </a:spcAft>
              <a:buSzPts val="1500"/>
              <a:buNone/>
              <a:defRPr sz="2000"/>
            </a:lvl5pPr>
            <a:lvl6pPr marL="2743200" lvl="5" indent="-228600" algn="l" rtl="0">
              <a:lnSpc>
                <a:spcPct val="100000"/>
              </a:lnSpc>
              <a:spcBef>
                <a:spcPts val="0"/>
              </a:spcBef>
              <a:spcAft>
                <a:spcPts val="0"/>
              </a:spcAft>
              <a:buClr>
                <a:srgbClr val="000000"/>
              </a:buClr>
              <a:buSzPts val="2000"/>
              <a:buFont typeface="Arial"/>
              <a:buNone/>
              <a:defRPr sz="2000"/>
            </a:lvl6pPr>
            <a:lvl7pPr marL="3200400" lvl="6" indent="-228600" algn="l" rtl="0">
              <a:lnSpc>
                <a:spcPct val="100000"/>
              </a:lnSpc>
              <a:spcBef>
                <a:spcPts val="0"/>
              </a:spcBef>
              <a:spcAft>
                <a:spcPts val="0"/>
              </a:spcAft>
              <a:buClr>
                <a:srgbClr val="000000"/>
              </a:buClr>
              <a:buSzPts val="2000"/>
              <a:buFont typeface="Arial"/>
              <a:buNone/>
              <a:defRPr sz="2000"/>
            </a:lvl7pPr>
            <a:lvl8pPr marL="3657600" lvl="7" indent="-228600" algn="l" rtl="0">
              <a:lnSpc>
                <a:spcPct val="100000"/>
              </a:lnSpc>
              <a:spcBef>
                <a:spcPts val="0"/>
              </a:spcBef>
              <a:spcAft>
                <a:spcPts val="0"/>
              </a:spcAft>
              <a:buClr>
                <a:srgbClr val="000000"/>
              </a:buClr>
              <a:buSzPts val="2000"/>
              <a:buFont typeface="Arial"/>
              <a:buNone/>
              <a:defRPr sz="2000"/>
            </a:lvl8pPr>
            <a:lvl9pPr marL="4114800" lvl="8" indent="-228600" algn="l" rtl="0">
              <a:lnSpc>
                <a:spcPct val="100000"/>
              </a:lnSpc>
              <a:spcBef>
                <a:spcPts val="0"/>
              </a:spcBef>
              <a:spcAft>
                <a:spcPts val="0"/>
              </a:spcAft>
              <a:buClr>
                <a:srgbClr val="000000"/>
              </a:buClr>
              <a:buSzPts val="2000"/>
              <a:buFont typeface="Arial"/>
              <a:buNone/>
              <a:defRPr sz="2000"/>
            </a:lvl9pPr>
          </a:lstStyle>
          <a:p>
            <a:endParaRPr/>
          </a:p>
        </p:txBody>
      </p:sp>
    </p:spTree>
    <p:extLst>
      <p:ext uri="{BB962C8B-B14F-4D97-AF65-F5344CB8AC3E}">
        <p14:creationId xmlns:p14="http://schemas.microsoft.com/office/powerpoint/2010/main" val="1587073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 1 column 4">
  <p:cSld name="Title + 1 column 4">
    <p:spTree>
      <p:nvGrpSpPr>
        <p:cNvPr id="1" name="Shape 223"/>
        <p:cNvGrpSpPr/>
        <p:nvPr/>
      </p:nvGrpSpPr>
      <p:grpSpPr>
        <a:xfrm>
          <a:off x="0" y="0"/>
          <a:ext cx="0" cy="0"/>
          <a:chOff x="0" y="0"/>
          <a:chExt cx="0" cy="0"/>
        </a:xfrm>
      </p:grpSpPr>
      <p:sp>
        <p:nvSpPr>
          <p:cNvPr id="224" name="Google Shape;224;p37"/>
          <p:cNvSpPr/>
          <p:nvPr/>
        </p:nvSpPr>
        <p:spPr>
          <a:xfrm>
            <a:off x="0" y="2"/>
            <a:ext cx="330300" cy="707100"/>
          </a:xfrm>
          <a:prstGeom prst="rect">
            <a:avLst/>
          </a:prstGeom>
          <a:solidFill>
            <a:srgbClr val="18637B"/>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4800"/>
              <a:buFont typeface="Arial"/>
              <a:buNone/>
            </a:pPr>
            <a:endParaRPr sz="4800" b="0" i="0" u="none" strike="noStrike" cap="none">
              <a:solidFill>
                <a:srgbClr val="114454"/>
              </a:solidFill>
              <a:latin typeface="Arial"/>
              <a:ea typeface="Arial"/>
              <a:cs typeface="Arial"/>
              <a:sym typeface="Arial"/>
            </a:endParaRPr>
          </a:p>
        </p:txBody>
      </p:sp>
      <p:sp>
        <p:nvSpPr>
          <p:cNvPr id="225" name="Google Shape;225;p37"/>
          <p:cNvSpPr/>
          <p:nvPr/>
        </p:nvSpPr>
        <p:spPr>
          <a:xfrm>
            <a:off x="0" y="666751"/>
            <a:ext cx="6096000" cy="1412100"/>
          </a:xfrm>
          <a:prstGeom prst="rect">
            <a:avLst/>
          </a:prstGeom>
          <a:solidFill>
            <a:srgbClr val="124057"/>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4800"/>
              <a:buFont typeface="Arial"/>
              <a:buNone/>
            </a:pPr>
            <a:endParaRPr sz="4800" b="0" i="0" u="none" strike="noStrike" cap="none">
              <a:solidFill>
                <a:srgbClr val="40404F"/>
              </a:solidFill>
              <a:latin typeface="Arial"/>
              <a:ea typeface="Arial"/>
              <a:cs typeface="Arial"/>
              <a:sym typeface="Arial"/>
            </a:endParaRPr>
          </a:p>
        </p:txBody>
      </p:sp>
      <p:sp>
        <p:nvSpPr>
          <p:cNvPr id="226" name="Google Shape;226;p37"/>
          <p:cNvSpPr/>
          <p:nvPr/>
        </p:nvSpPr>
        <p:spPr>
          <a:xfrm>
            <a:off x="0" y="2072219"/>
            <a:ext cx="330300" cy="2042700"/>
          </a:xfrm>
          <a:prstGeom prst="rect">
            <a:avLst/>
          </a:prstGeom>
          <a:solidFill>
            <a:srgbClr val="16575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4800"/>
              <a:buFont typeface="Arial"/>
              <a:buNone/>
            </a:pPr>
            <a:endParaRPr sz="4800" b="0" i="0" u="none" strike="noStrike" cap="none">
              <a:solidFill>
                <a:srgbClr val="40404F"/>
              </a:solidFill>
              <a:latin typeface="Arial"/>
              <a:ea typeface="Arial"/>
              <a:cs typeface="Arial"/>
              <a:sym typeface="Arial"/>
            </a:endParaRPr>
          </a:p>
        </p:txBody>
      </p:sp>
      <p:sp>
        <p:nvSpPr>
          <p:cNvPr id="227" name="Google Shape;227;p37"/>
          <p:cNvSpPr/>
          <p:nvPr/>
        </p:nvSpPr>
        <p:spPr>
          <a:xfrm>
            <a:off x="0" y="4114801"/>
            <a:ext cx="330300" cy="806400"/>
          </a:xfrm>
          <a:prstGeom prst="rect">
            <a:avLst/>
          </a:prstGeom>
          <a:solidFill>
            <a:srgbClr val="3B8D6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4800"/>
              <a:buFont typeface="Arial"/>
              <a:buNone/>
            </a:pPr>
            <a:endParaRPr sz="4800" b="0" i="0" u="none" strike="noStrike" cap="none">
              <a:solidFill>
                <a:srgbClr val="40404F"/>
              </a:solidFill>
              <a:latin typeface="Arial"/>
              <a:ea typeface="Arial"/>
              <a:cs typeface="Arial"/>
              <a:sym typeface="Arial"/>
            </a:endParaRPr>
          </a:p>
        </p:txBody>
      </p:sp>
      <p:sp>
        <p:nvSpPr>
          <p:cNvPr id="228" name="Google Shape;228;p37"/>
          <p:cNvSpPr/>
          <p:nvPr/>
        </p:nvSpPr>
        <p:spPr>
          <a:xfrm>
            <a:off x="0" y="4921252"/>
            <a:ext cx="330300" cy="1936800"/>
          </a:xfrm>
          <a:prstGeom prst="rect">
            <a:avLst/>
          </a:prstGeom>
          <a:solidFill>
            <a:srgbClr val="94BF6E"/>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4800"/>
              <a:buFont typeface="Arial"/>
              <a:buNone/>
            </a:pPr>
            <a:endParaRPr sz="4800" b="0" i="0" u="none" strike="noStrike" cap="none">
              <a:solidFill>
                <a:srgbClr val="40404F"/>
              </a:solidFill>
              <a:latin typeface="Arial"/>
              <a:ea typeface="Arial"/>
              <a:cs typeface="Arial"/>
              <a:sym typeface="Arial"/>
            </a:endParaRPr>
          </a:p>
        </p:txBody>
      </p:sp>
      <p:cxnSp>
        <p:nvCxnSpPr>
          <p:cNvPr id="229" name="Google Shape;229;p37"/>
          <p:cNvCxnSpPr/>
          <p:nvPr/>
        </p:nvCxnSpPr>
        <p:spPr>
          <a:xfrm>
            <a:off x="1384300" y="1079501"/>
            <a:ext cx="0" cy="628800"/>
          </a:xfrm>
          <a:prstGeom prst="straightConnector1">
            <a:avLst/>
          </a:prstGeom>
          <a:noFill/>
          <a:ln w="9525" cap="flat" cmpd="sng">
            <a:solidFill>
              <a:srgbClr val="18637B"/>
            </a:solidFill>
            <a:prstDash val="solid"/>
            <a:round/>
            <a:headEnd type="none" w="sm" len="sm"/>
            <a:tailEnd type="none" w="sm" len="sm"/>
          </a:ln>
        </p:spPr>
      </p:cxnSp>
      <p:sp>
        <p:nvSpPr>
          <p:cNvPr id="230" name="Google Shape;230;p37"/>
          <p:cNvSpPr txBox="1">
            <a:spLocks noGrp="1"/>
          </p:cNvSpPr>
          <p:nvPr>
            <p:ph type="title"/>
          </p:nvPr>
        </p:nvSpPr>
        <p:spPr>
          <a:xfrm>
            <a:off x="1528036" y="707633"/>
            <a:ext cx="4278300" cy="1371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500"/>
              <a:buFont typeface="Arial"/>
              <a:buNone/>
              <a:defRPr sz="1900" b="1">
                <a:solidFill>
                  <a:srgbClr val="FFFFFF"/>
                </a:solidFill>
                <a:latin typeface="Arial"/>
                <a:ea typeface="Arial"/>
                <a:cs typeface="Arial"/>
                <a:sym typeface="Arial"/>
              </a:defRPr>
            </a:lvl1pPr>
            <a:lvl2pPr lvl="1" algn="l" rtl="0">
              <a:lnSpc>
                <a:spcPct val="100000"/>
              </a:lnSpc>
              <a:spcBef>
                <a:spcPts val="0"/>
              </a:spcBef>
              <a:spcAft>
                <a:spcPts val="0"/>
              </a:spcAft>
              <a:buClr>
                <a:srgbClr val="000000"/>
              </a:buClr>
              <a:buSzPts val="1500"/>
              <a:buFont typeface="Arial"/>
              <a:buNone/>
              <a:defRPr/>
            </a:lvl2pPr>
            <a:lvl3pPr lvl="2" algn="l" rtl="0">
              <a:lnSpc>
                <a:spcPct val="100000"/>
              </a:lnSpc>
              <a:spcBef>
                <a:spcPts val="0"/>
              </a:spcBef>
              <a:spcAft>
                <a:spcPts val="0"/>
              </a:spcAft>
              <a:buClr>
                <a:srgbClr val="000000"/>
              </a:buClr>
              <a:buSzPts val="1500"/>
              <a:buFont typeface="Arial"/>
              <a:buNone/>
              <a:defRPr/>
            </a:lvl3pPr>
            <a:lvl4pPr lvl="3" algn="l" rtl="0">
              <a:lnSpc>
                <a:spcPct val="100000"/>
              </a:lnSpc>
              <a:spcBef>
                <a:spcPts val="0"/>
              </a:spcBef>
              <a:spcAft>
                <a:spcPts val="0"/>
              </a:spcAft>
              <a:buClr>
                <a:srgbClr val="000000"/>
              </a:buClr>
              <a:buSzPts val="1500"/>
              <a:buFont typeface="Arial"/>
              <a:buNone/>
              <a:defRPr/>
            </a:lvl4pPr>
            <a:lvl5pPr lvl="4" algn="l" rtl="0">
              <a:lnSpc>
                <a:spcPct val="100000"/>
              </a:lnSpc>
              <a:spcBef>
                <a:spcPts val="0"/>
              </a:spcBef>
              <a:spcAft>
                <a:spcPts val="0"/>
              </a:spcAft>
              <a:buClr>
                <a:srgbClr val="000000"/>
              </a:buClr>
              <a:buSzPts val="1500"/>
              <a:buFont typeface="Arial"/>
              <a:buNone/>
              <a:defRPr/>
            </a:lvl5pPr>
            <a:lvl6pPr lvl="5" algn="l" rtl="0">
              <a:lnSpc>
                <a:spcPct val="100000"/>
              </a:lnSpc>
              <a:spcBef>
                <a:spcPts val="0"/>
              </a:spcBef>
              <a:spcAft>
                <a:spcPts val="0"/>
              </a:spcAft>
              <a:buClr>
                <a:srgbClr val="000000"/>
              </a:buClr>
              <a:buSzPts val="1500"/>
              <a:buFont typeface="Arial"/>
              <a:buNone/>
              <a:defRPr/>
            </a:lvl6pPr>
            <a:lvl7pPr lvl="6" algn="l" rtl="0">
              <a:lnSpc>
                <a:spcPct val="100000"/>
              </a:lnSpc>
              <a:spcBef>
                <a:spcPts val="0"/>
              </a:spcBef>
              <a:spcAft>
                <a:spcPts val="0"/>
              </a:spcAft>
              <a:buClr>
                <a:srgbClr val="000000"/>
              </a:buClr>
              <a:buSzPts val="1500"/>
              <a:buFont typeface="Arial"/>
              <a:buNone/>
              <a:defRPr/>
            </a:lvl7pPr>
            <a:lvl8pPr lvl="7" algn="l" rtl="0">
              <a:lnSpc>
                <a:spcPct val="100000"/>
              </a:lnSpc>
              <a:spcBef>
                <a:spcPts val="0"/>
              </a:spcBef>
              <a:spcAft>
                <a:spcPts val="0"/>
              </a:spcAft>
              <a:buClr>
                <a:srgbClr val="000000"/>
              </a:buClr>
              <a:buSzPts val="1500"/>
              <a:buFont typeface="Arial"/>
              <a:buNone/>
              <a:defRPr/>
            </a:lvl8pPr>
            <a:lvl9pPr lvl="8" algn="l" rtl="0">
              <a:lnSpc>
                <a:spcPct val="100000"/>
              </a:lnSpc>
              <a:spcBef>
                <a:spcPts val="0"/>
              </a:spcBef>
              <a:spcAft>
                <a:spcPts val="0"/>
              </a:spcAft>
              <a:buClr>
                <a:srgbClr val="000000"/>
              </a:buClr>
              <a:buSzPts val="1500"/>
              <a:buFont typeface="Arial"/>
              <a:buNone/>
              <a:defRPr/>
            </a:lvl9pPr>
          </a:lstStyle>
          <a:p>
            <a:endParaRPr/>
          </a:p>
        </p:txBody>
      </p:sp>
      <p:sp>
        <p:nvSpPr>
          <p:cNvPr id="231" name="Google Shape;231;p37"/>
          <p:cNvSpPr txBox="1">
            <a:spLocks noGrp="1"/>
          </p:cNvSpPr>
          <p:nvPr>
            <p:ph type="body" idx="1"/>
          </p:nvPr>
        </p:nvSpPr>
        <p:spPr>
          <a:xfrm>
            <a:off x="1528033" y="2356368"/>
            <a:ext cx="10054500" cy="42117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0"/>
              </a:spcBef>
              <a:spcAft>
                <a:spcPts val="0"/>
              </a:spcAft>
              <a:buClr>
                <a:srgbClr val="000000"/>
              </a:buClr>
              <a:buSzPts val="1500"/>
              <a:buFont typeface="Arial"/>
              <a:buNone/>
              <a:defRPr sz="2800">
                <a:latin typeface="Arial"/>
                <a:ea typeface="Arial"/>
                <a:cs typeface="Arial"/>
                <a:sym typeface="Arial"/>
              </a:defRPr>
            </a:lvl1pPr>
            <a:lvl2pPr marL="914400" lvl="1" indent="-228600" algn="l" rtl="0">
              <a:lnSpc>
                <a:spcPct val="100000"/>
              </a:lnSpc>
              <a:spcBef>
                <a:spcPts val="0"/>
              </a:spcBef>
              <a:spcAft>
                <a:spcPts val="0"/>
              </a:spcAft>
              <a:buClr>
                <a:srgbClr val="000000"/>
              </a:buClr>
              <a:buSzPts val="1500"/>
              <a:buFont typeface="Arial"/>
              <a:buNone/>
              <a:defRPr sz="2800"/>
            </a:lvl2pPr>
            <a:lvl3pPr marL="1371600" lvl="2" indent="-228600" algn="l" rtl="0">
              <a:lnSpc>
                <a:spcPct val="100000"/>
              </a:lnSpc>
              <a:spcBef>
                <a:spcPts val="0"/>
              </a:spcBef>
              <a:spcAft>
                <a:spcPts val="0"/>
              </a:spcAft>
              <a:buClr>
                <a:srgbClr val="000000"/>
              </a:buClr>
              <a:buSzPts val="1500"/>
              <a:buFont typeface="Arial"/>
              <a:buNone/>
              <a:defRPr sz="2800"/>
            </a:lvl3pPr>
            <a:lvl4pPr marL="1828800" lvl="3" indent="-228600" algn="l" rtl="0">
              <a:lnSpc>
                <a:spcPct val="100000"/>
              </a:lnSpc>
              <a:spcBef>
                <a:spcPts val="0"/>
              </a:spcBef>
              <a:spcAft>
                <a:spcPts val="0"/>
              </a:spcAft>
              <a:buClr>
                <a:srgbClr val="000000"/>
              </a:buClr>
              <a:buSzPts val="1500"/>
              <a:buFont typeface="Arial"/>
              <a:buNone/>
              <a:defRPr sz="2800"/>
            </a:lvl4pPr>
            <a:lvl5pPr marL="2286000" lvl="4" indent="-228600" algn="l" rtl="0">
              <a:lnSpc>
                <a:spcPct val="100000"/>
              </a:lnSpc>
              <a:spcBef>
                <a:spcPts val="0"/>
              </a:spcBef>
              <a:spcAft>
                <a:spcPts val="0"/>
              </a:spcAft>
              <a:buClr>
                <a:srgbClr val="000000"/>
              </a:buClr>
              <a:buSzPts val="1500"/>
              <a:buFont typeface="Arial"/>
              <a:buNone/>
              <a:defRPr sz="2800"/>
            </a:lvl5pPr>
            <a:lvl6pPr marL="2743200" lvl="5" indent="-228600" algn="l" rtl="0">
              <a:lnSpc>
                <a:spcPct val="100000"/>
              </a:lnSpc>
              <a:spcBef>
                <a:spcPts val="0"/>
              </a:spcBef>
              <a:spcAft>
                <a:spcPts val="0"/>
              </a:spcAft>
              <a:buClr>
                <a:srgbClr val="000000"/>
              </a:buClr>
              <a:buSzPts val="2800"/>
              <a:buFont typeface="Arial"/>
              <a:buNone/>
              <a:defRPr sz="2800"/>
            </a:lvl6pPr>
            <a:lvl7pPr marL="3200400" lvl="6" indent="-228600" algn="l" rtl="0">
              <a:lnSpc>
                <a:spcPct val="100000"/>
              </a:lnSpc>
              <a:spcBef>
                <a:spcPts val="0"/>
              </a:spcBef>
              <a:spcAft>
                <a:spcPts val="0"/>
              </a:spcAft>
              <a:buClr>
                <a:srgbClr val="000000"/>
              </a:buClr>
              <a:buSzPts val="2800"/>
              <a:buFont typeface="Arial"/>
              <a:buNone/>
              <a:defRPr sz="2800"/>
            </a:lvl7pPr>
            <a:lvl8pPr marL="3657600" lvl="7" indent="-228600" algn="l" rtl="0">
              <a:lnSpc>
                <a:spcPct val="100000"/>
              </a:lnSpc>
              <a:spcBef>
                <a:spcPts val="0"/>
              </a:spcBef>
              <a:spcAft>
                <a:spcPts val="0"/>
              </a:spcAft>
              <a:buClr>
                <a:srgbClr val="000000"/>
              </a:buClr>
              <a:buSzPts val="2800"/>
              <a:buFont typeface="Arial"/>
              <a:buNone/>
              <a:defRPr sz="2800"/>
            </a:lvl8pPr>
            <a:lvl9pPr marL="4114800" lvl="8" indent="-228600" algn="l" rtl="0">
              <a:lnSpc>
                <a:spcPct val="100000"/>
              </a:lnSpc>
              <a:spcBef>
                <a:spcPts val="0"/>
              </a:spcBef>
              <a:spcAft>
                <a:spcPts val="0"/>
              </a:spcAft>
              <a:buClr>
                <a:srgbClr val="000000"/>
              </a:buClr>
              <a:buSzPts val="2800"/>
              <a:buFont typeface="Arial"/>
              <a:buNone/>
              <a:defRPr sz="2800"/>
            </a:lvl9pPr>
          </a:lstStyle>
          <a:p>
            <a:endParaRPr/>
          </a:p>
        </p:txBody>
      </p:sp>
    </p:spTree>
    <p:extLst>
      <p:ext uri="{BB962C8B-B14F-4D97-AF65-F5344CB8AC3E}">
        <p14:creationId xmlns:p14="http://schemas.microsoft.com/office/powerpoint/2010/main" val="21979166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32"/>
        <p:cNvGrpSpPr/>
        <p:nvPr/>
      </p:nvGrpSpPr>
      <p:grpSpPr>
        <a:xfrm>
          <a:off x="0" y="0"/>
          <a:ext cx="0" cy="0"/>
          <a:chOff x="0" y="0"/>
          <a:chExt cx="0" cy="0"/>
        </a:xfrm>
      </p:grpSpPr>
      <p:sp>
        <p:nvSpPr>
          <p:cNvPr id="233" name="Google Shape;233;p38"/>
          <p:cNvSpPr txBox="1">
            <a:spLocks noGrp="1"/>
          </p:cNvSpPr>
          <p:nvPr>
            <p:ph type="title"/>
          </p:nvPr>
        </p:nvSpPr>
        <p:spPr>
          <a:xfrm>
            <a:off x="838200" y="365129"/>
            <a:ext cx="10515600" cy="13257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dk1"/>
              </a:buClr>
              <a:buSzPts val="3300"/>
              <a:buFont typeface="Open Sans"/>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4" name="Google Shape;234;p3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750"/>
              </a:spcBef>
              <a:spcAft>
                <a:spcPts val="0"/>
              </a:spcAft>
              <a:buClr>
                <a:schemeClr val="dk1"/>
              </a:buClr>
              <a:buSzPts val="1800"/>
              <a:buNone/>
              <a:defRPr/>
            </a:lvl1pPr>
            <a:lvl2pPr marL="914400" lvl="1" indent="-228600" algn="l" rtl="0">
              <a:lnSpc>
                <a:spcPct val="90000"/>
              </a:lnSpc>
              <a:spcBef>
                <a:spcPts val="375"/>
              </a:spcBef>
              <a:spcAft>
                <a:spcPts val="0"/>
              </a:spcAft>
              <a:buClr>
                <a:schemeClr val="dk1"/>
              </a:buClr>
              <a:buSzPts val="1800"/>
              <a:buNone/>
              <a:defRPr/>
            </a:lvl2pPr>
            <a:lvl3pPr marL="1371600" lvl="2" indent="-228600" algn="l" rtl="0">
              <a:lnSpc>
                <a:spcPct val="90000"/>
              </a:lnSpc>
              <a:spcBef>
                <a:spcPts val="375"/>
              </a:spcBef>
              <a:spcAft>
                <a:spcPts val="0"/>
              </a:spcAft>
              <a:buClr>
                <a:schemeClr val="dk1"/>
              </a:buClr>
              <a:buSzPts val="1800"/>
              <a:buNone/>
              <a:defRPr/>
            </a:lvl3pPr>
            <a:lvl4pPr marL="1828800" lvl="3" indent="-228600" algn="l" rtl="0">
              <a:lnSpc>
                <a:spcPct val="90000"/>
              </a:lnSpc>
              <a:spcBef>
                <a:spcPts val="375"/>
              </a:spcBef>
              <a:spcAft>
                <a:spcPts val="0"/>
              </a:spcAft>
              <a:buClr>
                <a:schemeClr val="dk1"/>
              </a:buClr>
              <a:buSzPts val="1800"/>
              <a:buNone/>
              <a:defRPr/>
            </a:lvl4pPr>
            <a:lvl5pPr marL="2286000" lvl="4" indent="-228600" algn="l" rtl="0">
              <a:lnSpc>
                <a:spcPct val="90000"/>
              </a:lnSpc>
              <a:spcBef>
                <a:spcPts val="375"/>
              </a:spcBef>
              <a:spcAft>
                <a:spcPts val="0"/>
              </a:spcAft>
              <a:buClr>
                <a:schemeClr val="dk1"/>
              </a:buClr>
              <a:buSzPts val="1800"/>
              <a:buNone/>
              <a:defRPr/>
            </a:lvl5pPr>
            <a:lvl6pPr marL="2743200" lvl="5" indent="-228600" algn="l" rtl="0">
              <a:lnSpc>
                <a:spcPct val="90000"/>
              </a:lnSpc>
              <a:spcBef>
                <a:spcPts val="375"/>
              </a:spcBef>
              <a:spcAft>
                <a:spcPts val="0"/>
              </a:spcAft>
              <a:buClr>
                <a:schemeClr val="dk1"/>
              </a:buClr>
              <a:buSzPts val="1800"/>
              <a:buNone/>
              <a:defRPr/>
            </a:lvl6pPr>
            <a:lvl7pPr marL="3200400" lvl="6" indent="-228600" algn="l" rtl="0">
              <a:lnSpc>
                <a:spcPct val="90000"/>
              </a:lnSpc>
              <a:spcBef>
                <a:spcPts val="375"/>
              </a:spcBef>
              <a:spcAft>
                <a:spcPts val="0"/>
              </a:spcAft>
              <a:buClr>
                <a:schemeClr val="dk1"/>
              </a:buClr>
              <a:buSzPts val="1800"/>
              <a:buNone/>
              <a:defRPr/>
            </a:lvl7pPr>
            <a:lvl8pPr marL="3657600" lvl="7" indent="-228600" algn="l" rtl="0">
              <a:lnSpc>
                <a:spcPct val="90000"/>
              </a:lnSpc>
              <a:spcBef>
                <a:spcPts val="375"/>
              </a:spcBef>
              <a:spcAft>
                <a:spcPts val="0"/>
              </a:spcAft>
              <a:buClr>
                <a:schemeClr val="dk1"/>
              </a:buClr>
              <a:buSzPts val="1800"/>
              <a:buNone/>
              <a:defRPr/>
            </a:lvl8pPr>
            <a:lvl9pPr marL="4114800" lvl="8" indent="-228600" algn="l" rtl="0">
              <a:lnSpc>
                <a:spcPct val="90000"/>
              </a:lnSpc>
              <a:spcBef>
                <a:spcPts val="375"/>
              </a:spcBef>
              <a:spcAft>
                <a:spcPts val="0"/>
              </a:spcAft>
              <a:buClr>
                <a:schemeClr val="dk1"/>
              </a:buClr>
              <a:buSzPts val="1800"/>
              <a:buNone/>
              <a:defRPr/>
            </a:lvl9pPr>
          </a:lstStyle>
          <a:p>
            <a:endParaRPr/>
          </a:p>
        </p:txBody>
      </p:sp>
    </p:spTree>
    <p:extLst>
      <p:ext uri="{BB962C8B-B14F-4D97-AF65-F5344CB8AC3E}">
        <p14:creationId xmlns:p14="http://schemas.microsoft.com/office/powerpoint/2010/main" val="270012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6">
  <p:cSld name="Custom Layout 6">
    <p:spTree>
      <p:nvGrpSpPr>
        <p:cNvPr id="1" name="Shape 84"/>
        <p:cNvGrpSpPr/>
        <p:nvPr/>
      </p:nvGrpSpPr>
      <p:grpSpPr>
        <a:xfrm>
          <a:off x="0" y="0"/>
          <a:ext cx="0" cy="0"/>
          <a:chOff x="0" y="0"/>
          <a:chExt cx="0" cy="0"/>
        </a:xfrm>
      </p:grpSpPr>
      <p:pic>
        <p:nvPicPr>
          <p:cNvPr id="85" name="Google Shape;85;p9"/>
          <p:cNvPicPr preferRelativeResize="0"/>
          <p:nvPr/>
        </p:nvPicPr>
        <p:blipFill>
          <a:blip r:embed="rId2">
            <a:alphaModFix/>
          </a:blip>
          <a:stretch>
            <a:fillRect/>
          </a:stretch>
        </p:blipFill>
        <p:spPr>
          <a:xfrm>
            <a:off x="0" y="0"/>
            <a:ext cx="12192000" cy="6863973"/>
          </a:xfrm>
          <a:prstGeom prst="rect">
            <a:avLst/>
          </a:prstGeom>
          <a:noFill/>
          <a:ln>
            <a:noFill/>
          </a:ln>
        </p:spPr>
      </p:pic>
      <p:pic>
        <p:nvPicPr>
          <p:cNvPr id="86" name="Google Shape;86;p9"/>
          <p:cNvPicPr preferRelativeResize="0"/>
          <p:nvPr/>
        </p:nvPicPr>
        <p:blipFill>
          <a:blip r:embed="rId3">
            <a:alphaModFix/>
          </a:blip>
          <a:stretch>
            <a:fillRect/>
          </a:stretch>
        </p:blipFill>
        <p:spPr>
          <a:xfrm>
            <a:off x="251290" y="101600"/>
            <a:ext cx="11892620" cy="6858000"/>
          </a:xfrm>
          <a:prstGeom prst="rect">
            <a:avLst/>
          </a:prstGeom>
          <a:noFill/>
          <a:ln>
            <a:noFill/>
          </a:ln>
        </p:spPr>
      </p:pic>
      <p:grpSp>
        <p:nvGrpSpPr>
          <p:cNvPr id="87" name="Google Shape;87;p9"/>
          <p:cNvGrpSpPr/>
          <p:nvPr/>
        </p:nvGrpSpPr>
        <p:grpSpPr>
          <a:xfrm>
            <a:off x="2429454" y="3823790"/>
            <a:ext cx="2155121" cy="1618998"/>
            <a:chOff x="0" y="-38100"/>
            <a:chExt cx="851400" cy="639600"/>
          </a:xfrm>
        </p:grpSpPr>
        <p:sp>
          <p:nvSpPr>
            <p:cNvPr id="88" name="Google Shape;88;p9"/>
            <p:cNvSpPr/>
            <p:nvPr/>
          </p:nvSpPr>
          <p:spPr>
            <a:xfrm>
              <a:off x="0" y="0"/>
              <a:ext cx="851380" cy="601405"/>
            </a:xfrm>
            <a:custGeom>
              <a:avLst/>
              <a:gdLst/>
              <a:ahLst/>
              <a:cxnLst/>
              <a:rect l="l" t="t" r="r" b="b"/>
              <a:pathLst>
                <a:path w="851380" h="601405" extrusionOk="0">
                  <a:moveTo>
                    <a:pt x="52689" y="0"/>
                  </a:moveTo>
                  <a:lnTo>
                    <a:pt x="798691" y="0"/>
                  </a:lnTo>
                  <a:cubicBezTo>
                    <a:pt x="812665" y="0"/>
                    <a:pt x="826067" y="5551"/>
                    <a:pt x="835948" y="15432"/>
                  </a:cubicBezTo>
                  <a:cubicBezTo>
                    <a:pt x="845829" y="25313"/>
                    <a:pt x="851380" y="38715"/>
                    <a:pt x="851380" y="52689"/>
                  </a:cubicBezTo>
                  <a:lnTo>
                    <a:pt x="851380" y="548716"/>
                  </a:lnTo>
                  <a:cubicBezTo>
                    <a:pt x="851380" y="562690"/>
                    <a:pt x="845829" y="576091"/>
                    <a:pt x="835948" y="585973"/>
                  </a:cubicBezTo>
                  <a:cubicBezTo>
                    <a:pt x="826067" y="595854"/>
                    <a:pt x="812665" y="601405"/>
                    <a:pt x="798691" y="601405"/>
                  </a:cubicBezTo>
                  <a:lnTo>
                    <a:pt x="52689" y="601405"/>
                  </a:lnTo>
                  <a:cubicBezTo>
                    <a:pt x="38715" y="601405"/>
                    <a:pt x="25313" y="595854"/>
                    <a:pt x="15432" y="585973"/>
                  </a:cubicBezTo>
                  <a:cubicBezTo>
                    <a:pt x="5551" y="576091"/>
                    <a:pt x="0" y="562690"/>
                    <a:pt x="0" y="548716"/>
                  </a:cubicBezTo>
                  <a:lnTo>
                    <a:pt x="0" y="52689"/>
                  </a:lnTo>
                  <a:cubicBezTo>
                    <a:pt x="0" y="38715"/>
                    <a:pt x="5551" y="25313"/>
                    <a:pt x="15432" y="15432"/>
                  </a:cubicBezTo>
                  <a:cubicBezTo>
                    <a:pt x="25313" y="5551"/>
                    <a:pt x="38715" y="0"/>
                    <a:pt x="52689" y="0"/>
                  </a:cubicBezTo>
                  <a:close/>
                </a:path>
              </a:pathLst>
            </a:custGeom>
            <a:solidFill>
              <a:srgbClr val="AAC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9" name="Google Shape;89;p9"/>
            <p:cNvSpPr txBox="1"/>
            <p:nvPr/>
          </p:nvSpPr>
          <p:spPr>
            <a:xfrm>
              <a:off x="0" y="-38100"/>
              <a:ext cx="851400" cy="639600"/>
            </a:xfrm>
            <a:prstGeom prst="rect">
              <a:avLst/>
            </a:prstGeom>
            <a:noFill/>
            <a:ln>
              <a:noFill/>
            </a:ln>
          </p:spPr>
          <p:txBody>
            <a:bodyPr spcFirstLastPara="1" wrap="square" lIns="50800" tIns="50800" rIns="50800" bIns="50800" anchor="ctr" anchorCtr="0">
              <a:noAutofit/>
            </a:bodyPr>
            <a:lstStyle/>
            <a:p>
              <a:pPr marL="0" marR="0" lvl="0" indent="0" algn="ctr" rtl="0">
                <a:lnSpc>
                  <a:spcPct val="156277"/>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90" name="Google Shape;90;p9"/>
          <p:cNvGrpSpPr/>
          <p:nvPr/>
        </p:nvGrpSpPr>
        <p:grpSpPr>
          <a:xfrm>
            <a:off x="4774996" y="1055653"/>
            <a:ext cx="4968649" cy="2759660"/>
            <a:chOff x="0" y="-38100"/>
            <a:chExt cx="1962910" cy="1090229"/>
          </a:xfrm>
        </p:grpSpPr>
        <p:sp>
          <p:nvSpPr>
            <p:cNvPr id="91" name="Google Shape;91;p9"/>
            <p:cNvSpPr/>
            <p:nvPr/>
          </p:nvSpPr>
          <p:spPr>
            <a:xfrm>
              <a:off x="0" y="0"/>
              <a:ext cx="1962910" cy="1052129"/>
            </a:xfrm>
            <a:custGeom>
              <a:avLst/>
              <a:gdLst/>
              <a:ahLst/>
              <a:cxnLst/>
              <a:rect l="l" t="t" r="r" b="b"/>
              <a:pathLst>
                <a:path w="1962910" h="1052129" extrusionOk="0">
                  <a:moveTo>
                    <a:pt x="22853" y="0"/>
                  </a:moveTo>
                  <a:lnTo>
                    <a:pt x="1940057" y="0"/>
                  </a:lnTo>
                  <a:cubicBezTo>
                    <a:pt x="1952678" y="0"/>
                    <a:pt x="1962910" y="10232"/>
                    <a:pt x="1962910" y="22853"/>
                  </a:cubicBezTo>
                  <a:lnTo>
                    <a:pt x="1962910" y="1029275"/>
                  </a:lnTo>
                  <a:cubicBezTo>
                    <a:pt x="1962910" y="1035336"/>
                    <a:pt x="1960502" y="1041149"/>
                    <a:pt x="1956216" y="1045435"/>
                  </a:cubicBezTo>
                  <a:cubicBezTo>
                    <a:pt x="1951930" y="1049721"/>
                    <a:pt x="1946118" y="1052129"/>
                    <a:pt x="1940057" y="1052129"/>
                  </a:cubicBezTo>
                  <a:lnTo>
                    <a:pt x="22853" y="1052129"/>
                  </a:lnTo>
                  <a:cubicBezTo>
                    <a:pt x="10232" y="1052129"/>
                    <a:pt x="0" y="1041897"/>
                    <a:pt x="0" y="1029275"/>
                  </a:cubicBezTo>
                  <a:lnTo>
                    <a:pt x="0" y="22853"/>
                  </a:lnTo>
                  <a:cubicBezTo>
                    <a:pt x="0" y="16792"/>
                    <a:pt x="2408" y="10979"/>
                    <a:pt x="6694" y="6694"/>
                  </a:cubicBezTo>
                  <a:cubicBezTo>
                    <a:pt x="10979" y="2408"/>
                    <a:pt x="16792" y="0"/>
                    <a:pt x="22853" y="0"/>
                  </a:cubicBezTo>
                  <a:close/>
                </a:path>
              </a:pathLst>
            </a:custGeom>
            <a:solidFill>
              <a:srgbClr val="E6F9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2" name="Google Shape;92;p9"/>
            <p:cNvSpPr txBox="1"/>
            <p:nvPr/>
          </p:nvSpPr>
          <p:spPr>
            <a:xfrm>
              <a:off x="0" y="-38100"/>
              <a:ext cx="1962900" cy="1090200"/>
            </a:xfrm>
            <a:prstGeom prst="rect">
              <a:avLst/>
            </a:prstGeom>
            <a:noFill/>
            <a:ln>
              <a:noFill/>
            </a:ln>
          </p:spPr>
          <p:txBody>
            <a:bodyPr spcFirstLastPara="1" wrap="square" lIns="50800" tIns="50800" rIns="50800" bIns="50800" anchor="ctr" anchorCtr="0">
              <a:noAutofit/>
            </a:bodyPr>
            <a:lstStyle/>
            <a:p>
              <a:pPr marL="0" marR="0" lvl="0" indent="0" algn="ctr" rtl="0">
                <a:lnSpc>
                  <a:spcPct val="156277"/>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93" name="Google Shape;93;p9"/>
          <p:cNvGrpSpPr/>
          <p:nvPr/>
        </p:nvGrpSpPr>
        <p:grpSpPr>
          <a:xfrm>
            <a:off x="4774996" y="3823790"/>
            <a:ext cx="3018131" cy="1618998"/>
            <a:chOff x="0" y="-38100"/>
            <a:chExt cx="1192340" cy="639600"/>
          </a:xfrm>
        </p:grpSpPr>
        <p:sp>
          <p:nvSpPr>
            <p:cNvPr id="94" name="Google Shape;94;p9"/>
            <p:cNvSpPr/>
            <p:nvPr/>
          </p:nvSpPr>
          <p:spPr>
            <a:xfrm>
              <a:off x="0" y="0"/>
              <a:ext cx="1192340" cy="601405"/>
            </a:xfrm>
            <a:custGeom>
              <a:avLst/>
              <a:gdLst/>
              <a:ahLst/>
              <a:cxnLst/>
              <a:rect l="l" t="t" r="r" b="b"/>
              <a:pathLst>
                <a:path w="1192340" h="601405" extrusionOk="0">
                  <a:moveTo>
                    <a:pt x="37622" y="0"/>
                  </a:moveTo>
                  <a:lnTo>
                    <a:pt x="1154718" y="0"/>
                  </a:lnTo>
                  <a:cubicBezTo>
                    <a:pt x="1175496" y="0"/>
                    <a:pt x="1192340" y="16844"/>
                    <a:pt x="1192340" y="37622"/>
                  </a:cubicBezTo>
                  <a:lnTo>
                    <a:pt x="1192340" y="563783"/>
                  </a:lnTo>
                  <a:cubicBezTo>
                    <a:pt x="1192340" y="573761"/>
                    <a:pt x="1188376" y="583330"/>
                    <a:pt x="1181321" y="590386"/>
                  </a:cubicBezTo>
                  <a:cubicBezTo>
                    <a:pt x="1174265" y="597441"/>
                    <a:pt x="1164696" y="601405"/>
                    <a:pt x="1154718" y="601405"/>
                  </a:cubicBezTo>
                  <a:lnTo>
                    <a:pt x="37622" y="601405"/>
                  </a:lnTo>
                  <a:cubicBezTo>
                    <a:pt x="27644" y="601405"/>
                    <a:pt x="18075" y="597441"/>
                    <a:pt x="11019" y="590386"/>
                  </a:cubicBezTo>
                  <a:cubicBezTo>
                    <a:pt x="3964" y="583330"/>
                    <a:pt x="0" y="573761"/>
                    <a:pt x="0" y="563783"/>
                  </a:cubicBezTo>
                  <a:lnTo>
                    <a:pt x="0" y="37622"/>
                  </a:lnTo>
                  <a:cubicBezTo>
                    <a:pt x="0" y="27644"/>
                    <a:pt x="3964" y="18075"/>
                    <a:pt x="11019" y="11019"/>
                  </a:cubicBezTo>
                  <a:cubicBezTo>
                    <a:pt x="18075" y="3964"/>
                    <a:pt x="27644" y="0"/>
                    <a:pt x="37622" y="0"/>
                  </a:cubicBezTo>
                  <a:close/>
                </a:path>
              </a:pathLst>
            </a:custGeom>
            <a:solidFill>
              <a:srgbClr val="FFFD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5" name="Google Shape;95;p9"/>
            <p:cNvSpPr txBox="1"/>
            <p:nvPr/>
          </p:nvSpPr>
          <p:spPr>
            <a:xfrm>
              <a:off x="0" y="-38100"/>
              <a:ext cx="1192200" cy="639600"/>
            </a:xfrm>
            <a:prstGeom prst="rect">
              <a:avLst/>
            </a:prstGeom>
            <a:noFill/>
            <a:ln>
              <a:noFill/>
            </a:ln>
          </p:spPr>
          <p:txBody>
            <a:bodyPr spcFirstLastPara="1" wrap="square" lIns="50800" tIns="50800" rIns="50800" bIns="50800" anchor="ctr" anchorCtr="0">
              <a:noAutofit/>
            </a:bodyPr>
            <a:lstStyle/>
            <a:p>
              <a:pPr marL="0" marR="0" lvl="0" indent="0" algn="ctr" rtl="0">
                <a:lnSpc>
                  <a:spcPct val="156277"/>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96" name="Google Shape;96;p9"/>
          <p:cNvGrpSpPr/>
          <p:nvPr/>
        </p:nvGrpSpPr>
        <p:grpSpPr>
          <a:xfrm>
            <a:off x="7983607" y="3823790"/>
            <a:ext cx="1760243" cy="1618998"/>
            <a:chOff x="0" y="-38100"/>
            <a:chExt cx="695400" cy="639600"/>
          </a:xfrm>
        </p:grpSpPr>
        <p:sp>
          <p:nvSpPr>
            <p:cNvPr id="97" name="Google Shape;97;p9"/>
            <p:cNvSpPr/>
            <p:nvPr/>
          </p:nvSpPr>
          <p:spPr>
            <a:xfrm>
              <a:off x="0" y="0"/>
              <a:ext cx="695310" cy="601405"/>
            </a:xfrm>
            <a:custGeom>
              <a:avLst/>
              <a:gdLst/>
              <a:ahLst/>
              <a:cxnLst/>
              <a:rect l="l" t="t" r="r" b="b"/>
              <a:pathLst>
                <a:path w="695310" h="601405" extrusionOk="0">
                  <a:moveTo>
                    <a:pt x="64516" y="0"/>
                  </a:moveTo>
                  <a:lnTo>
                    <a:pt x="630794" y="0"/>
                  </a:lnTo>
                  <a:cubicBezTo>
                    <a:pt x="647905" y="0"/>
                    <a:pt x="664315" y="6797"/>
                    <a:pt x="676414" y="18896"/>
                  </a:cubicBezTo>
                  <a:cubicBezTo>
                    <a:pt x="688513" y="30995"/>
                    <a:pt x="695310" y="47405"/>
                    <a:pt x="695310" y="64516"/>
                  </a:cubicBezTo>
                  <a:lnTo>
                    <a:pt x="695310" y="536889"/>
                  </a:lnTo>
                  <a:cubicBezTo>
                    <a:pt x="695310" y="554000"/>
                    <a:pt x="688513" y="570410"/>
                    <a:pt x="676414" y="582509"/>
                  </a:cubicBezTo>
                  <a:cubicBezTo>
                    <a:pt x="664315" y="594608"/>
                    <a:pt x="647905" y="601405"/>
                    <a:pt x="630794" y="601405"/>
                  </a:cubicBezTo>
                  <a:lnTo>
                    <a:pt x="64516" y="601405"/>
                  </a:lnTo>
                  <a:cubicBezTo>
                    <a:pt x="47405" y="601405"/>
                    <a:pt x="30995" y="594608"/>
                    <a:pt x="18896" y="582509"/>
                  </a:cubicBezTo>
                  <a:cubicBezTo>
                    <a:pt x="6797" y="570410"/>
                    <a:pt x="0" y="554000"/>
                    <a:pt x="0" y="536889"/>
                  </a:cubicBezTo>
                  <a:lnTo>
                    <a:pt x="0" y="64516"/>
                  </a:lnTo>
                  <a:cubicBezTo>
                    <a:pt x="0" y="47405"/>
                    <a:pt x="6797" y="30995"/>
                    <a:pt x="18896" y="18896"/>
                  </a:cubicBezTo>
                  <a:cubicBezTo>
                    <a:pt x="30995" y="6797"/>
                    <a:pt x="47405" y="0"/>
                    <a:pt x="64516" y="0"/>
                  </a:cubicBezTo>
                  <a:close/>
                </a:path>
              </a:pathLst>
            </a:custGeom>
            <a:solidFill>
              <a:srgbClr val="238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8" name="Google Shape;98;p9"/>
            <p:cNvSpPr txBox="1"/>
            <p:nvPr/>
          </p:nvSpPr>
          <p:spPr>
            <a:xfrm>
              <a:off x="0" y="-38100"/>
              <a:ext cx="695400" cy="639600"/>
            </a:xfrm>
            <a:prstGeom prst="rect">
              <a:avLst/>
            </a:prstGeom>
            <a:noFill/>
            <a:ln>
              <a:noFill/>
            </a:ln>
          </p:spPr>
          <p:txBody>
            <a:bodyPr spcFirstLastPara="1" wrap="square" lIns="50800" tIns="50800" rIns="50800" bIns="50800" anchor="ctr" anchorCtr="0">
              <a:noAutofit/>
            </a:bodyPr>
            <a:lstStyle/>
            <a:p>
              <a:pPr marL="0" marR="0" lvl="0" indent="0" algn="ctr" rtl="0">
                <a:lnSpc>
                  <a:spcPct val="156277"/>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99" name="Google Shape;99;p9"/>
          <p:cNvSpPr txBox="1"/>
          <p:nvPr/>
        </p:nvSpPr>
        <p:spPr>
          <a:xfrm>
            <a:off x="5169960" y="1469766"/>
            <a:ext cx="3195800" cy="30162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00" b="1" i="0" u="none" strike="noStrike" cap="none">
                <a:solidFill>
                  <a:srgbClr val="013B32"/>
                </a:solidFill>
                <a:latin typeface="Prompt"/>
                <a:ea typeface="Prompt"/>
                <a:cs typeface="Prompt"/>
                <a:sym typeface="Prompt"/>
              </a:rPr>
              <a:t>NAME:</a:t>
            </a:r>
            <a:endParaRPr sz="1200"/>
          </a:p>
        </p:txBody>
      </p:sp>
      <p:sp>
        <p:nvSpPr>
          <p:cNvPr id="100" name="Google Shape;100;p9"/>
          <p:cNvSpPr txBox="1"/>
          <p:nvPr/>
        </p:nvSpPr>
        <p:spPr>
          <a:xfrm>
            <a:off x="5169960" y="2234642"/>
            <a:ext cx="3195800" cy="30162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00" b="1" i="0" u="none" strike="noStrike" cap="none">
                <a:solidFill>
                  <a:srgbClr val="013B32"/>
                </a:solidFill>
                <a:latin typeface="Prompt"/>
                <a:ea typeface="Prompt"/>
                <a:cs typeface="Prompt"/>
                <a:sym typeface="Prompt"/>
              </a:rPr>
              <a:t>BIRTHDAY:</a:t>
            </a:r>
            <a:endParaRPr sz="1200"/>
          </a:p>
        </p:txBody>
      </p:sp>
      <p:sp>
        <p:nvSpPr>
          <p:cNvPr id="101" name="Google Shape;101;p9"/>
          <p:cNvSpPr txBox="1"/>
          <p:nvPr/>
        </p:nvSpPr>
        <p:spPr>
          <a:xfrm>
            <a:off x="7414853" y="1469766"/>
            <a:ext cx="3195800" cy="30162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00" b="1" i="0" u="none" strike="noStrike" cap="none">
                <a:solidFill>
                  <a:srgbClr val="013B32"/>
                </a:solidFill>
                <a:latin typeface="Prompt"/>
                <a:ea typeface="Prompt"/>
                <a:cs typeface="Prompt"/>
                <a:sym typeface="Prompt"/>
              </a:rPr>
              <a:t>HOMETOWN:</a:t>
            </a:r>
            <a:endParaRPr sz="1200"/>
          </a:p>
        </p:txBody>
      </p:sp>
      <p:sp>
        <p:nvSpPr>
          <p:cNvPr id="102" name="Google Shape;102;p9"/>
          <p:cNvSpPr txBox="1"/>
          <p:nvPr/>
        </p:nvSpPr>
        <p:spPr>
          <a:xfrm>
            <a:off x="7414853" y="2234642"/>
            <a:ext cx="3195800" cy="30162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00" b="1" i="0" u="none" strike="noStrike" cap="none">
                <a:solidFill>
                  <a:srgbClr val="013B32"/>
                </a:solidFill>
                <a:latin typeface="Prompt"/>
                <a:ea typeface="Prompt"/>
                <a:cs typeface="Prompt"/>
                <a:sym typeface="Prompt"/>
              </a:rPr>
              <a:t>HOBBIES:</a:t>
            </a:r>
            <a:endParaRPr sz="1200"/>
          </a:p>
        </p:txBody>
      </p:sp>
      <p:sp>
        <p:nvSpPr>
          <p:cNvPr id="103" name="Google Shape;103;p9"/>
          <p:cNvSpPr txBox="1"/>
          <p:nvPr/>
        </p:nvSpPr>
        <p:spPr>
          <a:xfrm>
            <a:off x="5169960" y="2920168"/>
            <a:ext cx="3195800" cy="30162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00" b="1" i="0" u="none" strike="noStrike" cap="none">
                <a:solidFill>
                  <a:srgbClr val="013B32"/>
                </a:solidFill>
                <a:latin typeface="Prompt"/>
                <a:ea typeface="Prompt"/>
                <a:cs typeface="Prompt"/>
                <a:sym typeface="Prompt"/>
              </a:rPr>
              <a:t>CONTACT:</a:t>
            </a:r>
            <a:endParaRPr sz="1200"/>
          </a:p>
        </p:txBody>
      </p:sp>
      <p:sp>
        <p:nvSpPr>
          <p:cNvPr id="104" name="Google Shape;104;p9"/>
          <p:cNvSpPr txBox="1"/>
          <p:nvPr/>
        </p:nvSpPr>
        <p:spPr>
          <a:xfrm>
            <a:off x="5169960" y="4144550"/>
            <a:ext cx="3195800" cy="30162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00" b="1" i="0" u="none" strike="noStrike" cap="none">
                <a:solidFill>
                  <a:srgbClr val="013B32"/>
                </a:solidFill>
                <a:latin typeface="Prompt"/>
                <a:ea typeface="Prompt"/>
                <a:cs typeface="Prompt"/>
                <a:sym typeface="Prompt"/>
              </a:rPr>
              <a:t>FUN FACTS:</a:t>
            </a:r>
            <a:endParaRPr sz="1200"/>
          </a:p>
        </p:txBody>
      </p:sp>
      <p:sp>
        <p:nvSpPr>
          <p:cNvPr id="105" name="Google Shape;105;p9"/>
          <p:cNvSpPr txBox="1"/>
          <p:nvPr/>
        </p:nvSpPr>
        <p:spPr>
          <a:xfrm>
            <a:off x="8183414" y="4231841"/>
            <a:ext cx="3195800" cy="30162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00" b="1" i="0" u="none" strike="noStrike" cap="none">
                <a:solidFill>
                  <a:srgbClr val="FFFFFF"/>
                </a:solidFill>
                <a:latin typeface="Prompt"/>
                <a:ea typeface="Prompt"/>
                <a:cs typeface="Prompt"/>
                <a:sym typeface="Prompt"/>
              </a:rPr>
              <a:t>OTHER INFO:</a:t>
            </a:r>
            <a:endParaRPr sz="1200"/>
          </a:p>
        </p:txBody>
      </p:sp>
      <p:sp>
        <p:nvSpPr>
          <p:cNvPr id="106" name="Google Shape;106;p9"/>
          <p:cNvSpPr txBox="1">
            <a:spLocks noGrp="1"/>
          </p:cNvSpPr>
          <p:nvPr>
            <p:ph type="title"/>
          </p:nvPr>
        </p:nvSpPr>
        <p:spPr>
          <a:xfrm>
            <a:off x="2498133" y="4034383"/>
            <a:ext cx="2086400" cy="11978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6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7" name="Google Shape;107;p9"/>
          <p:cNvSpPr txBox="1">
            <a:spLocks noGrp="1"/>
          </p:cNvSpPr>
          <p:nvPr>
            <p:ph type="body" idx="1"/>
          </p:nvPr>
        </p:nvSpPr>
        <p:spPr>
          <a:xfrm>
            <a:off x="5181700" y="1722600"/>
            <a:ext cx="1930200" cy="474600"/>
          </a:xfrm>
          <a:prstGeom prst="rect">
            <a:avLst/>
          </a:prstGeom>
        </p:spPr>
        <p:txBody>
          <a:bodyPr spcFirstLastPara="1" wrap="square" lIns="0" tIns="0" rIns="0" bIns="0" anchor="t" anchorCtr="0">
            <a:noAutofit/>
          </a:bodyPr>
          <a:lstStyle>
            <a:lvl1pPr marL="304815" lvl="0" indent="-241312" rtl="0">
              <a:spcBef>
                <a:spcPts val="427"/>
              </a:spcBef>
              <a:spcAft>
                <a:spcPts val="0"/>
              </a:spcAft>
              <a:buSzPts val="2100"/>
              <a:buChar char="•"/>
              <a:defRPr b="1"/>
            </a:lvl1pPr>
            <a:lvl2pPr marL="609630" lvl="1" indent="-241312" rtl="0">
              <a:spcBef>
                <a:spcPts val="373"/>
              </a:spcBef>
              <a:spcAft>
                <a:spcPts val="0"/>
              </a:spcAft>
              <a:buSzPts val="2100"/>
              <a:buChar char="–"/>
              <a:defRPr b="1"/>
            </a:lvl2pPr>
            <a:lvl3pPr marL="914446" lvl="2" indent="-241312" rtl="0">
              <a:spcBef>
                <a:spcPts val="320"/>
              </a:spcBef>
              <a:spcAft>
                <a:spcPts val="0"/>
              </a:spcAft>
              <a:buSzPts val="2100"/>
              <a:buChar char="•"/>
              <a:defRPr b="1"/>
            </a:lvl3pPr>
            <a:lvl4pPr marL="1219261" lvl="3" indent="-241312" rtl="0">
              <a:spcBef>
                <a:spcPts val="267"/>
              </a:spcBef>
              <a:spcAft>
                <a:spcPts val="0"/>
              </a:spcAft>
              <a:buSzPts val="2100"/>
              <a:buChar char="–"/>
              <a:defRPr b="1"/>
            </a:lvl4pPr>
            <a:lvl5pPr marL="1524076" lvl="4" indent="-241312" rtl="0">
              <a:spcBef>
                <a:spcPts val="267"/>
              </a:spcBef>
              <a:spcAft>
                <a:spcPts val="0"/>
              </a:spcAft>
              <a:buSzPts val="2100"/>
              <a:buChar char="»"/>
              <a:defRPr b="1"/>
            </a:lvl5pPr>
            <a:lvl6pPr marL="1828891" lvl="5" indent="-241312" rtl="0">
              <a:spcBef>
                <a:spcPts val="267"/>
              </a:spcBef>
              <a:spcAft>
                <a:spcPts val="0"/>
              </a:spcAft>
              <a:buSzPts val="2100"/>
              <a:buChar char="•"/>
              <a:defRPr b="1"/>
            </a:lvl6pPr>
            <a:lvl7pPr marL="2133707" lvl="6" indent="-241312" rtl="0">
              <a:spcBef>
                <a:spcPts val="267"/>
              </a:spcBef>
              <a:spcAft>
                <a:spcPts val="0"/>
              </a:spcAft>
              <a:buSzPts val="2100"/>
              <a:buChar char="•"/>
              <a:defRPr b="1"/>
            </a:lvl7pPr>
            <a:lvl8pPr marL="2438522" lvl="7" indent="-241312" rtl="0">
              <a:spcBef>
                <a:spcPts val="267"/>
              </a:spcBef>
              <a:spcAft>
                <a:spcPts val="0"/>
              </a:spcAft>
              <a:buSzPts val="2100"/>
              <a:buChar char="•"/>
              <a:defRPr b="1"/>
            </a:lvl8pPr>
            <a:lvl9pPr marL="2743337" lvl="8" indent="-241312" rtl="0">
              <a:spcBef>
                <a:spcPts val="267"/>
              </a:spcBef>
              <a:spcAft>
                <a:spcPts val="0"/>
              </a:spcAft>
              <a:buSzPts val="2100"/>
              <a:buChar char="•"/>
              <a:defRPr b="1"/>
            </a:lvl9pPr>
          </a:lstStyle>
          <a:p>
            <a:endParaRPr/>
          </a:p>
        </p:txBody>
      </p:sp>
      <p:sp>
        <p:nvSpPr>
          <p:cNvPr id="108" name="Google Shape;108;p9"/>
          <p:cNvSpPr txBox="1">
            <a:spLocks noGrp="1"/>
          </p:cNvSpPr>
          <p:nvPr>
            <p:ph type="body" idx="2"/>
          </p:nvPr>
        </p:nvSpPr>
        <p:spPr>
          <a:xfrm>
            <a:off x="5181700" y="2517175"/>
            <a:ext cx="1930200" cy="474600"/>
          </a:xfrm>
          <a:prstGeom prst="rect">
            <a:avLst/>
          </a:prstGeom>
        </p:spPr>
        <p:txBody>
          <a:bodyPr spcFirstLastPara="1" wrap="square" lIns="0" tIns="0" rIns="0" bIns="0" anchor="t" anchorCtr="0">
            <a:noAutofit/>
          </a:bodyPr>
          <a:lstStyle>
            <a:lvl1pPr marL="304815" lvl="0" indent="-241312" rtl="0">
              <a:spcBef>
                <a:spcPts val="427"/>
              </a:spcBef>
              <a:spcAft>
                <a:spcPts val="0"/>
              </a:spcAft>
              <a:buSzPts val="2100"/>
              <a:buChar char="•"/>
              <a:defRPr b="1"/>
            </a:lvl1pPr>
            <a:lvl2pPr marL="609630" lvl="1" indent="-241312" rtl="0">
              <a:spcBef>
                <a:spcPts val="373"/>
              </a:spcBef>
              <a:spcAft>
                <a:spcPts val="0"/>
              </a:spcAft>
              <a:buSzPts val="2100"/>
              <a:buChar char="–"/>
              <a:defRPr b="1"/>
            </a:lvl2pPr>
            <a:lvl3pPr marL="914446" lvl="2" indent="-241312" rtl="0">
              <a:spcBef>
                <a:spcPts val="320"/>
              </a:spcBef>
              <a:spcAft>
                <a:spcPts val="0"/>
              </a:spcAft>
              <a:buSzPts val="2100"/>
              <a:buChar char="•"/>
              <a:defRPr b="1"/>
            </a:lvl3pPr>
            <a:lvl4pPr marL="1219261" lvl="3" indent="-241312" rtl="0">
              <a:spcBef>
                <a:spcPts val="267"/>
              </a:spcBef>
              <a:spcAft>
                <a:spcPts val="0"/>
              </a:spcAft>
              <a:buSzPts val="2100"/>
              <a:buChar char="–"/>
              <a:defRPr b="1"/>
            </a:lvl4pPr>
            <a:lvl5pPr marL="1524076" lvl="4" indent="-241312" rtl="0">
              <a:spcBef>
                <a:spcPts val="267"/>
              </a:spcBef>
              <a:spcAft>
                <a:spcPts val="0"/>
              </a:spcAft>
              <a:buSzPts val="2100"/>
              <a:buChar char="»"/>
              <a:defRPr b="1"/>
            </a:lvl5pPr>
            <a:lvl6pPr marL="1828891" lvl="5" indent="-241312" rtl="0">
              <a:spcBef>
                <a:spcPts val="267"/>
              </a:spcBef>
              <a:spcAft>
                <a:spcPts val="0"/>
              </a:spcAft>
              <a:buSzPts val="2100"/>
              <a:buChar char="•"/>
              <a:defRPr b="1"/>
            </a:lvl6pPr>
            <a:lvl7pPr marL="2133707" lvl="6" indent="-241312" rtl="0">
              <a:spcBef>
                <a:spcPts val="267"/>
              </a:spcBef>
              <a:spcAft>
                <a:spcPts val="0"/>
              </a:spcAft>
              <a:buSzPts val="2100"/>
              <a:buChar char="•"/>
              <a:defRPr b="1"/>
            </a:lvl7pPr>
            <a:lvl8pPr marL="2438522" lvl="7" indent="-241312" rtl="0">
              <a:spcBef>
                <a:spcPts val="267"/>
              </a:spcBef>
              <a:spcAft>
                <a:spcPts val="0"/>
              </a:spcAft>
              <a:buSzPts val="2100"/>
              <a:buChar char="•"/>
              <a:defRPr b="1"/>
            </a:lvl8pPr>
            <a:lvl9pPr marL="2743337" lvl="8" indent="-241312" rtl="0">
              <a:spcBef>
                <a:spcPts val="267"/>
              </a:spcBef>
              <a:spcAft>
                <a:spcPts val="0"/>
              </a:spcAft>
              <a:buSzPts val="2100"/>
              <a:buChar char="•"/>
              <a:defRPr b="1"/>
            </a:lvl9pPr>
          </a:lstStyle>
          <a:p>
            <a:endParaRPr/>
          </a:p>
        </p:txBody>
      </p:sp>
      <p:sp>
        <p:nvSpPr>
          <p:cNvPr id="109" name="Google Shape;109;p9"/>
          <p:cNvSpPr>
            <a:spLocks noGrp="1"/>
          </p:cNvSpPr>
          <p:nvPr>
            <p:ph type="pic" idx="3"/>
          </p:nvPr>
        </p:nvSpPr>
        <p:spPr>
          <a:xfrm>
            <a:off x="2421700" y="1104883"/>
            <a:ext cx="2170600" cy="2661200"/>
          </a:xfrm>
          <a:prstGeom prst="rect">
            <a:avLst/>
          </a:prstGeom>
          <a:noFill/>
          <a:ln>
            <a:noFill/>
          </a:ln>
        </p:spPr>
      </p:sp>
      <p:sp>
        <p:nvSpPr>
          <p:cNvPr id="110" name="Google Shape;110;p9"/>
          <p:cNvSpPr txBox="1">
            <a:spLocks noGrp="1"/>
          </p:cNvSpPr>
          <p:nvPr>
            <p:ph type="body" idx="4"/>
          </p:nvPr>
        </p:nvSpPr>
        <p:spPr>
          <a:xfrm>
            <a:off x="5181700" y="3170475"/>
            <a:ext cx="1930200" cy="474600"/>
          </a:xfrm>
          <a:prstGeom prst="rect">
            <a:avLst/>
          </a:prstGeom>
        </p:spPr>
        <p:txBody>
          <a:bodyPr spcFirstLastPara="1" wrap="square" lIns="0" tIns="0" rIns="0" bIns="0" anchor="t" anchorCtr="0">
            <a:noAutofit/>
          </a:bodyPr>
          <a:lstStyle>
            <a:lvl1pPr marL="304815" lvl="0" indent="-241312" rtl="0">
              <a:spcBef>
                <a:spcPts val="427"/>
              </a:spcBef>
              <a:spcAft>
                <a:spcPts val="0"/>
              </a:spcAft>
              <a:buSzPts val="2100"/>
              <a:buChar char="•"/>
              <a:defRPr b="1"/>
            </a:lvl1pPr>
            <a:lvl2pPr marL="609630" lvl="1" indent="-241312" rtl="0">
              <a:spcBef>
                <a:spcPts val="373"/>
              </a:spcBef>
              <a:spcAft>
                <a:spcPts val="0"/>
              </a:spcAft>
              <a:buSzPts val="2100"/>
              <a:buChar char="–"/>
              <a:defRPr b="1"/>
            </a:lvl2pPr>
            <a:lvl3pPr marL="914446" lvl="2" indent="-241312" rtl="0">
              <a:spcBef>
                <a:spcPts val="320"/>
              </a:spcBef>
              <a:spcAft>
                <a:spcPts val="0"/>
              </a:spcAft>
              <a:buSzPts val="2100"/>
              <a:buChar char="•"/>
              <a:defRPr b="1"/>
            </a:lvl3pPr>
            <a:lvl4pPr marL="1219261" lvl="3" indent="-241312" rtl="0">
              <a:spcBef>
                <a:spcPts val="267"/>
              </a:spcBef>
              <a:spcAft>
                <a:spcPts val="0"/>
              </a:spcAft>
              <a:buSzPts val="2100"/>
              <a:buChar char="–"/>
              <a:defRPr b="1"/>
            </a:lvl4pPr>
            <a:lvl5pPr marL="1524076" lvl="4" indent="-241312" rtl="0">
              <a:spcBef>
                <a:spcPts val="267"/>
              </a:spcBef>
              <a:spcAft>
                <a:spcPts val="0"/>
              </a:spcAft>
              <a:buSzPts val="2100"/>
              <a:buChar char="»"/>
              <a:defRPr b="1"/>
            </a:lvl5pPr>
            <a:lvl6pPr marL="1828891" lvl="5" indent="-241312" rtl="0">
              <a:spcBef>
                <a:spcPts val="267"/>
              </a:spcBef>
              <a:spcAft>
                <a:spcPts val="0"/>
              </a:spcAft>
              <a:buSzPts val="2100"/>
              <a:buChar char="•"/>
              <a:defRPr b="1"/>
            </a:lvl6pPr>
            <a:lvl7pPr marL="2133707" lvl="6" indent="-241312" rtl="0">
              <a:spcBef>
                <a:spcPts val="267"/>
              </a:spcBef>
              <a:spcAft>
                <a:spcPts val="0"/>
              </a:spcAft>
              <a:buSzPts val="2100"/>
              <a:buChar char="•"/>
              <a:defRPr b="1"/>
            </a:lvl7pPr>
            <a:lvl8pPr marL="2438522" lvl="7" indent="-241312" rtl="0">
              <a:spcBef>
                <a:spcPts val="267"/>
              </a:spcBef>
              <a:spcAft>
                <a:spcPts val="0"/>
              </a:spcAft>
              <a:buSzPts val="2100"/>
              <a:buChar char="•"/>
              <a:defRPr b="1"/>
            </a:lvl8pPr>
            <a:lvl9pPr marL="2743337" lvl="8" indent="-241312" rtl="0">
              <a:spcBef>
                <a:spcPts val="267"/>
              </a:spcBef>
              <a:spcAft>
                <a:spcPts val="0"/>
              </a:spcAft>
              <a:buSzPts val="2100"/>
              <a:buChar char="•"/>
              <a:defRPr b="1"/>
            </a:lvl9pPr>
          </a:lstStyle>
          <a:p>
            <a:endParaRPr/>
          </a:p>
        </p:txBody>
      </p:sp>
      <p:sp>
        <p:nvSpPr>
          <p:cNvPr id="111" name="Google Shape;111;p9"/>
          <p:cNvSpPr txBox="1">
            <a:spLocks noGrp="1"/>
          </p:cNvSpPr>
          <p:nvPr>
            <p:ph type="body" idx="5"/>
          </p:nvPr>
        </p:nvSpPr>
        <p:spPr>
          <a:xfrm>
            <a:off x="7414850" y="1685167"/>
            <a:ext cx="1930200" cy="474600"/>
          </a:xfrm>
          <a:prstGeom prst="rect">
            <a:avLst/>
          </a:prstGeom>
        </p:spPr>
        <p:txBody>
          <a:bodyPr spcFirstLastPara="1" wrap="square" lIns="0" tIns="0" rIns="0" bIns="0" anchor="t" anchorCtr="0">
            <a:noAutofit/>
          </a:bodyPr>
          <a:lstStyle>
            <a:lvl1pPr marL="304815" lvl="0" indent="-241312" rtl="0">
              <a:spcBef>
                <a:spcPts val="427"/>
              </a:spcBef>
              <a:spcAft>
                <a:spcPts val="0"/>
              </a:spcAft>
              <a:buSzPts val="2100"/>
              <a:buChar char="•"/>
              <a:defRPr b="1"/>
            </a:lvl1pPr>
            <a:lvl2pPr marL="609630" lvl="1" indent="-241312" rtl="0">
              <a:spcBef>
                <a:spcPts val="373"/>
              </a:spcBef>
              <a:spcAft>
                <a:spcPts val="0"/>
              </a:spcAft>
              <a:buSzPts val="2100"/>
              <a:buChar char="–"/>
              <a:defRPr b="1"/>
            </a:lvl2pPr>
            <a:lvl3pPr marL="914446" lvl="2" indent="-241312" rtl="0">
              <a:spcBef>
                <a:spcPts val="320"/>
              </a:spcBef>
              <a:spcAft>
                <a:spcPts val="0"/>
              </a:spcAft>
              <a:buSzPts val="2100"/>
              <a:buChar char="•"/>
              <a:defRPr b="1"/>
            </a:lvl3pPr>
            <a:lvl4pPr marL="1219261" lvl="3" indent="-241312" rtl="0">
              <a:spcBef>
                <a:spcPts val="267"/>
              </a:spcBef>
              <a:spcAft>
                <a:spcPts val="0"/>
              </a:spcAft>
              <a:buSzPts val="2100"/>
              <a:buChar char="–"/>
              <a:defRPr b="1"/>
            </a:lvl4pPr>
            <a:lvl5pPr marL="1524076" lvl="4" indent="-241312" rtl="0">
              <a:spcBef>
                <a:spcPts val="267"/>
              </a:spcBef>
              <a:spcAft>
                <a:spcPts val="0"/>
              </a:spcAft>
              <a:buSzPts val="2100"/>
              <a:buChar char="»"/>
              <a:defRPr b="1"/>
            </a:lvl5pPr>
            <a:lvl6pPr marL="1828891" lvl="5" indent="-241312" rtl="0">
              <a:spcBef>
                <a:spcPts val="267"/>
              </a:spcBef>
              <a:spcAft>
                <a:spcPts val="0"/>
              </a:spcAft>
              <a:buSzPts val="2100"/>
              <a:buChar char="•"/>
              <a:defRPr b="1"/>
            </a:lvl6pPr>
            <a:lvl7pPr marL="2133707" lvl="6" indent="-241312" rtl="0">
              <a:spcBef>
                <a:spcPts val="267"/>
              </a:spcBef>
              <a:spcAft>
                <a:spcPts val="0"/>
              </a:spcAft>
              <a:buSzPts val="2100"/>
              <a:buChar char="•"/>
              <a:defRPr b="1"/>
            </a:lvl7pPr>
            <a:lvl8pPr marL="2438522" lvl="7" indent="-241312" rtl="0">
              <a:spcBef>
                <a:spcPts val="267"/>
              </a:spcBef>
              <a:spcAft>
                <a:spcPts val="0"/>
              </a:spcAft>
              <a:buSzPts val="2100"/>
              <a:buChar char="•"/>
              <a:defRPr b="1"/>
            </a:lvl8pPr>
            <a:lvl9pPr marL="2743337" lvl="8" indent="-241312" rtl="0">
              <a:spcBef>
                <a:spcPts val="267"/>
              </a:spcBef>
              <a:spcAft>
                <a:spcPts val="0"/>
              </a:spcAft>
              <a:buSzPts val="2100"/>
              <a:buChar char="•"/>
              <a:defRPr b="1"/>
            </a:lvl9pPr>
          </a:lstStyle>
          <a:p>
            <a:endParaRPr/>
          </a:p>
        </p:txBody>
      </p:sp>
      <p:sp>
        <p:nvSpPr>
          <p:cNvPr id="112" name="Google Shape;112;p9"/>
          <p:cNvSpPr txBox="1">
            <a:spLocks noGrp="1"/>
          </p:cNvSpPr>
          <p:nvPr>
            <p:ph type="body" idx="6"/>
          </p:nvPr>
        </p:nvSpPr>
        <p:spPr>
          <a:xfrm>
            <a:off x="7414850" y="2479754"/>
            <a:ext cx="1930200" cy="711200"/>
          </a:xfrm>
          <a:prstGeom prst="rect">
            <a:avLst/>
          </a:prstGeom>
        </p:spPr>
        <p:txBody>
          <a:bodyPr spcFirstLastPara="1" wrap="square" lIns="0" tIns="0" rIns="0" bIns="0" anchor="t" anchorCtr="0">
            <a:noAutofit/>
          </a:bodyPr>
          <a:lstStyle>
            <a:lvl1pPr marL="304815" lvl="0" indent="-241312" rtl="0">
              <a:spcBef>
                <a:spcPts val="427"/>
              </a:spcBef>
              <a:spcAft>
                <a:spcPts val="0"/>
              </a:spcAft>
              <a:buSzPts val="2100"/>
              <a:buChar char="•"/>
              <a:defRPr b="1"/>
            </a:lvl1pPr>
            <a:lvl2pPr marL="609630" lvl="1" indent="-241312" rtl="0">
              <a:spcBef>
                <a:spcPts val="373"/>
              </a:spcBef>
              <a:spcAft>
                <a:spcPts val="0"/>
              </a:spcAft>
              <a:buSzPts val="2100"/>
              <a:buChar char="–"/>
              <a:defRPr b="1"/>
            </a:lvl2pPr>
            <a:lvl3pPr marL="914446" lvl="2" indent="-241312" rtl="0">
              <a:spcBef>
                <a:spcPts val="320"/>
              </a:spcBef>
              <a:spcAft>
                <a:spcPts val="0"/>
              </a:spcAft>
              <a:buSzPts val="2100"/>
              <a:buChar char="•"/>
              <a:defRPr b="1"/>
            </a:lvl3pPr>
            <a:lvl4pPr marL="1219261" lvl="3" indent="-241312" rtl="0">
              <a:spcBef>
                <a:spcPts val="267"/>
              </a:spcBef>
              <a:spcAft>
                <a:spcPts val="0"/>
              </a:spcAft>
              <a:buSzPts val="2100"/>
              <a:buChar char="–"/>
              <a:defRPr b="1"/>
            </a:lvl4pPr>
            <a:lvl5pPr marL="1524076" lvl="4" indent="-241312" rtl="0">
              <a:spcBef>
                <a:spcPts val="267"/>
              </a:spcBef>
              <a:spcAft>
                <a:spcPts val="0"/>
              </a:spcAft>
              <a:buSzPts val="2100"/>
              <a:buChar char="»"/>
              <a:defRPr b="1"/>
            </a:lvl5pPr>
            <a:lvl6pPr marL="1828891" lvl="5" indent="-241312" rtl="0">
              <a:spcBef>
                <a:spcPts val="267"/>
              </a:spcBef>
              <a:spcAft>
                <a:spcPts val="0"/>
              </a:spcAft>
              <a:buSzPts val="2100"/>
              <a:buChar char="•"/>
              <a:defRPr b="1"/>
            </a:lvl6pPr>
            <a:lvl7pPr marL="2133707" lvl="6" indent="-241312" rtl="0">
              <a:spcBef>
                <a:spcPts val="267"/>
              </a:spcBef>
              <a:spcAft>
                <a:spcPts val="0"/>
              </a:spcAft>
              <a:buSzPts val="2100"/>
              <a:buChar char="•"/>
              <a:defRPr b="1"/>
            </a:lvl7pPr>
            <a:lvl8pPr marL="2438522" lvl="7" indent="-241312" rtl="0">
              <a:spcBef>
                <a:spcPts val="267"/>
              </a:spcBef>
              <a:spcAft>
                <a:spcPts val="0"/>
              </a:spcAft>
              <a:buSzPts val="2100"/>
              <a:buChar char="•"/>
              <a:defRPr b="1"/>
            </a:lvl8pPr>
            <a:lvl9pPr marL="2743337" lvl="8" indent="-241312" rtl="0">
              <a:spcBef>
                <a:spcPts val="267"/>
              </a:spcBef>
              <a:spcAft>
                <a:spcPts val="0"/>
              </a:spcAft>
              <a:buSzPts val="2100"/>
              <a:buChar char="•"/>
              <a:defRPr b="1"/>
            </a:lvl9pPr>
          </a:lstStyle>
          <a:p>
            <a:endParaRPr/>
          </a:p>
        </p:txBody>
      </p:sp>
      <p:sp>
        <p:nvSpPr>
          <p:cNvPr id="113" name="Google Shape;113;p9"/>
          <p:cNvSpPr txBox="1">
            <a:spLocks noGrp="1"/>
          </p:cNvSpPr>
          <p:nvPr>
            <p:ph type="body" idx="7"/>
          </p:nvPr>
        </p:nvSpPr>
        <p:spPr>
          <a:xfrm>
            <a:off x="5181700" y="4447238"/>
            <a:ext cx="1930200" cy="719800"/>
          </a:xfrm>
          <a:prstGeom prst="rect">
            <a:avLst/>
          </a:prstGeom>
        </p:spPr>
        <p:txBody>
          <a:bodyPr spcFirstLastPara="1" wrap="square" lIns="0" tIns="0" rIns="0" bIns="0" anchor="t" anchorCtr="0">
            <a:noAutofit/>
          </a:bodyPr>
          <a:lstStyle>
            <a:lvl1pPr marL="304815" lvl="0" indent="-241312" rtl="0">
              <a:spcBef>
                <a:spcPts val="427"/>
              </a:spcBef>
              <a:spcAft>
                <a:spcPts val="0"/>
              </a:spcAft>
              <a:buSzPts val="2100"/>
              <a:buChar char="•"/>
              <a:defRPr/>
            </a:lvl1pPr>
            <a:lvl2pPr marL="609630" lvl="1" indent="-241312" rtl="0">
              <a:spcBef>
                <a:spcPts val="373"/>
              </a:spcBef>
              <a:spcAft>
                <a:spcPts val="0"/>
              </a:spcAft>
              <a:buSzPts val="2100"/>
              <a:buChar char="–"/>
              <a:defRPr/>
            </a:lvl2pPr>
            <a:lvl3pPr marL="914446" lvl="2" indent="-241312" rtl="0">
              <a:spcBef>
                <a:spcPts val="320"/>
              </a:spcBef>
              <a:spcAft>
                <a:spcPts val="0"/>
              </a:spcAft>
              <a:buSzPts val="2100"/>
              <a:buChar char="•"/>
              <a:defRPr/>
            </a:lvl3pPr>
            <a:lvl4pPr marL="1219261" lvl="3" indent="-241312" rtl="0">
              <a:spcBef>
                <a:spcPts val="267"/>
              </a:spcBef>
              <a:spcAft>
                <a:spcPts val="0"/>
              </a:spcAft>
              <a:buSzPts val="2100"/>
              <a:buChar char="–"/>
              <a:defRPr/>
            </a:lvl4pPr>
            <a:lvl5pPr marL="1524076" lvl="4" indent="-241312" rtl="0">
              <a:spcBef>
                <a:spcPts val="267"/>
              </a:spcBef>
              <a:spcAft>
                <a:spcPts val="0"/>
              </a:spcAft>
              <a:buSzPts val="2100"/>
              <a:buChar char="»"/>
              <a:defRPr/>
            </a:lvl5pPr>
            <a:lvl6pPr marL="1828891" lvl="5" indent="-241312" rtl="0">
              <a:spcBef>
                <a:spcPts val="267"/>
              </a:spcBef>
              <a:spcAft>
                <a:spcPts val="0"/>
              </a:spcAft>
              <a:buSzPts val="2100"/>
              <a:buChar char="•"/>
              <a:defRPr/>
            </a:lvl6pPr>
            <a:lvl7pPr marL="2133707" lvl="6" indent="-241312" rtl="0">
              <a:spcBef>
                <a:spcPts val="267"/>
              </a:spcBef>
              <a:spcAft>
                <a:spcPts val="0"/>
              </a:spcAft>
              <a:buSzPts val="2100"/>
              <a:buChar char="•"/>
              <a:defRPr/>
            </a:lvl7pPr>
            <a:lvl8pPr marL="2438522" lvl="7" indent="-241312" rtl="0">
              <a:spcBef>
                <a:spcPts val="267"/>
              </a:spcBef>
              <a:spcAft>
                <a:spcPts val="0"/>
              </a:spcAft>
              <a:buSzPts val="2100"/>
              <a:buChar char="•"/>
              <a:defRPr/>
            </a:lvl8pPr>
            <a:lvl9pPr marL="2743337" lvl="8" indent="-241312" rtl="0">
              <a:spcBef>
                <a:spcPts val="267"/>
              </a:spcBef>
              <a:spcAft>
                <a:spcPts val="0"/>
              </a:spcAft>
              <a:buSzPts val="2100"/>
              <a:buChar char="•"/>
              <a:defRPr/>
            </a:lvl9pPr>
          </a:lstStyle>
          <a:p>
            <a:endParaRPr/>
          </a:p>
        </p:txBody>
      </p:sp>
      <p:sp>
        <p:nvSpPr>
          <p:cNvPr id="114" name="Google Shape;114;p9"/>
          <p:cNvSpPr txBox="1">
            <a:spLocks noGrp="1"/>
          </p:cNvSpPr>
          <p:nvPr>
            <p:ph type="body" idx="8"/>
          </p:nvPr>
        </p:nvSpPr>
        <p:spPr>
          <a:xfrm>
            <a:off x="8183417" y="4512383"/>
            <a:ext cx="1468600" cy="719800"/>
          </a:xfrm>
          <a:prstGeom prst="rect">
            <a:avLst/>
          </a:prstGeom>
        </p:spPr>
        <p:txBody>
          <a:bodyPr spcFirstLastPara="1" wrap="square" lIns="0" tIns="0" rIns="0" bIns="0" anchor="t" anchorCtr="0">
            <a:noAutofit/>
          </a:bodyPr>
          <a:lstStyle>
            <a:lvl1pPr marL="304815" lvl="0" indent="-241312" rtl="0">
              <a:spcBef>
                <a:spcPts val="427"/>
              </a:spcBef>
              <a:spcAft>
                <a:spcPts val="0"/>
              </a:spcAft>
              <a:buClr>
                <a:schemeClr val="lt1"/>
              </a:buClr>
              <a:buSzPts val="2100"/>
              <a:buChar char="•"/>
              <a:defRPr>
                <a:solidFill>
                  <a:schemeClr val="lt1"/>
                </a:solidFill>
              </a:defRPr>
            </a:lvl1pPr>
            <a:lvl2pPr marL="609630" lvl="1" indent="-241312" rtl="0">
              <a:spcBef>
                <a:spcPts val="373"/>
              </a:spcBef>
              <a:spcAft>
                <a:spcPts val="0"/>
              </a:spcAft>
              <a:buClr>
                <a:schemeClr val="lt1"/>
              </a:buClr>
              <a:buSzPts val="2100"/>
              <a:buChar char="–"/>
              <a:defRPr>
                <a:solidFill>
                  <a:schemeClr val="lt1"/>
                </a:solidFill>
              </a:defRPr>
            </a:lvl2pPr>
            <a:lvl3pPr marL="914446" lvl="2" indent="-241312" rtl="0">
              <a:spcBef>
                <a:spcPts val="320"/>
              </a:spcBef>
              <a:spcAft>
                <a:spcPts val="0"/>
              </a:spcAft>
              <a:buClr>
                <a:schemeClr val="lt1"/>
              </a:buClr>
              <a:buSzPts val="2100"/>
              <a:buChar char="•"/>
              <a:defRPr>
                <a:solidFill>
                  <a:schemeClr val="lt1"/>
                </a:solidFill>
              </a:defRPr>
            </a:lvl3pPr>
            <a:lvl4pPr marL="1219261" lvl="3" indent="-241312" rtl="0">
              <a:spcBef>
                <a:spcPts val="267"/>
              </a:spcBef>
              <a:spcAft>
                <a:spcPts val="0"/>
              </a:spcAft>
              <a:buClr>
                <a:schemeClr val="lt1"/>
              </a:buClr>
              <a:buSzPts val="2100"/>
              <a:buChar char="–"/>
              <a:defRPr>
                <a:solidFill>
                  <a:schemeClr val="lt1"/>
                </a:solidFill>
              </a:defRPr>
            </a:lvl4pPr>
            <a:lvl5pPr marL="1524076" lvl="4" indent="-241312" rtl="0">
              <a:spcBef>
                <a:spcPts val="267"/>
              </a:spcBef>
              <a:spcAft>
                <a:spcPts val="0"/>
              </a:spcAft>
              <a:buClr>
                <a:schemeClr val="lt1"/>
              </a:buClr>
              <a:buSzPts val="2100"/>
              <a:buChar char="»"/>
              <a:defRPr>
                <a:solidFill>
                  <a:schemeClr val="lt1"/>
                </a:solidFill>
              </a:defRPr>
            </a:lvl5pPr>
            <a:lvl6pPr marL="1828891" lvl="5" indent="-241312" rtl="0">
              <a:spcBef>
                <a:spcPts val="267"/>
              </a:spcBef>
              <a:spcAft>
                <a:spcPts val="0"/>
              </a:spcAft>
              <a:buClr>
                <a:schemeClr val="lt1"/>
              </a:buClr>
              <a:buSzPts val="2100"/>
              <a:buChar char="•"/>
              <a:defRPr>
                <a:solidFill>
                  <a:schemeClr val="lt1"/>
                </a:solidFill>
              </a:defRPr>
            </a:lvl6pPr>
            <a:lvl7pPr marL="2133707" lvl="6" indent="-241312" rtl="0">
              <a:spcBef>
                <a:spcPts val="267"/>
              </a:spcBef>
              <a:spcAft>
                <a:spcPts val="0"/>
              </a:spcAft>
              <a:buClr>
                <a:schemeClr val="lt1"/>
              </a:buClr>
              <a:buSzPts val="2100"/>
              <a:buChar char="•"/>
              <a:defRPr>
                <a:solidFill>
                  <a:schemeClr val="lt1"/>
                </a:solidFill>
              </a:defRPr>
            </a:lvl7pPr>
            <a:lvl8pPr marL="2438522" lvl="7" indent="-241312" rtl="0">
              <a:spcBef>
                <a:spcPts val="267"/>
              </a:spcBef>
              <a:spcAft>
                <a:spcPts val="0"/>
              </a:spcAft>
              <a:buClr>
                <a:schemeClr val="lt1"/>
              </a:buClr>
              <a:buSzPts val="2100"/>
              <a:buChar char="•"/>
              <a:defRPr>
                <a:solidFill>
                  <a:schemeClr val="lt1"/>
                </a:solidFill>
              </a:defRPr>
            </a:lvl8pPr>
            <a:lvl9pPr marL="2743337" lvl="8" indent="-241312" rtl="0">
              <a:spcBef>
                <a:spcPts val="267"/>
              </a:spcBef>
              <a:spcAft>
                <a:spcPts val="0"/>
              </a:spcAft>
              <a:buClr>
                <a:schemeClr val="lt1"/>
              </a:buClr>
              <a:buSzPts val="2100"/>
              <a:buChar char="•"/>
              <a:defRPr>
                <a:solidFill>
                  <a:schemeClr val="lt1"/>
                </a:solidFill>
              </a:defRPr>
            </a:lvl9pPr>
          </a:lstStyle>
          <a:p>
            <a:endParaRPr/>
          </a:p>
        </p:txBody>
      </p:sp>
    </p:spTree>
    <p:extLst>
      <p:ext uri="{BB962C8B-B14F-4D97-AF65-F5344CB8AC3E}">
        <p14:creationId xmlns:p14="http://schemas.microsoft.com/office/powerpoint/2010/main" val="30013347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3"/>
        <p:cNvGrpSpPr/>
        <p:nvPr/>
      </p:nvGrpSpPr>
      <p:grpSpPr>
        <a:xfrm>
          <a:off x="0" y="0"/>
          <a:ext cx="0" cy="0"/>
          <a:chOff x="0" y="0"/>
          <a:chExt cx="0" cy="0"/>
        </a:xfrm>
      </p:grpSpPr>
      <p:sp>
        <p:nvSpPr>
          <p:cNvPr id="94" name="Google Shape;94;g2b25b3ed1c6_0_88"/>
          <p:cNvSpPr txBox="1">
            <a:spLocks noGrp="1"/>
          </p:cNvSpPr>
          <p:nvPr>
            <p:ph type="ctrTitle"/>
          </p:nvPr>
        </p:nvSpPr>
        <p:spPr>
          <a:xfrm>
            <a:off x="914400" y="2586633"/>
            <a:ext cx="10363200" cy="923100"/>
          </a:xfrm>
          <a:prstGeom prst="rect">
            <a:avLst/>
          </a:prstGeom>
          <a:noFill/>
          <a:ln>
            <a:noFill/>
          </a:ln>
        </p:spPr>
        <p:txBody>
          <a:bodyPr spcFirstLastPara="1" wrap="square" lIns="0" tIns="0" rIns="0" bIns="0" anchor="b" anchorCtr="0">
            <a:spAutoFit/>
          </a:bodyPr>
          <a:lstStyle>
            <a:lvl1pPr lvl="0" algn="ctr" rtl="0">
              <a:lnSpc>
                <a:spcPct val="100000"/>
              </a:lnSpc>
              <a:spcBef>
                <a:spcPts val="0"/>
              </a:spcBef>
              <a:spcAft>
                <a:spcPts val="0"/>
              </a:spcAft>
              <a:buSzPts val="1900"/>
              <a:buNone/>
              <a:defRPr sz="6000"/>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95" name="Google Shape;95;g2b25b3ed1c6_0_88"/>
          <p:cNvSpPr txBox="1">
            <a:spLocks noGrp="1"/>
          </p:cNvSpPr>
          <p:nvPr>
            <p:ph type="subTitle" idx="1"/>
          </p:nvPr>
        </p:nvSpPr>
        <p:spPr>
          <a:xfrm>
            <a:off x="1524000" y="3602037"/>
            <a:ext cx="9144000" cy="3693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900"/>
              <a:buNone/>
              <a:defRPr sz="2400"/>
            </a:lvl1pPr>
            <a:lvl2pPr lvl="1" algn="ctr" rtl="0">
              <a:lnSpc>
                <a:spcPct val="100000"/>
              </a:lnSpc>
              <a:spcBef>
                <a:spcPts val="0"/>
              </a:spcBef>
              <a:spcAft>
                <a:spcPts val="0"/>
              </a:spcAft>
              <a:buSzPts val="1900"/>
              <a:buNone/>
              <a:defRPr sz="2000"/>
            </a:lvl2pPr>
            <a:lvl3pPr lvl="2" algn="ctr" rtl="0">
              <a:lnSpc>
                <a:spcPct val="100000"/>
              </a:lnSpc>
              <a:spcBef>
                <a:spcPts val="0"/>
              </a:spcBef>
              <a:spcAft>
                <a:spcPts val="0"/>
              </a:spcAft>
              <a:buSzPts val="1900"/>
              <a:buNone/>
              <a:defRPr sz="1800"/>
            </a:lvl3pPr>
            <a:lvl4pPr lvl="3" algn="ctr" rtl="0">
              <a:lnSpc>
                <a:spcPct val="100000"/>
              </a:lnSpc>
              <a:spcBef>
                <a:spcPts val="0"/>
              </a:spcBef>
              <a:spcAft>
                <a:spcPts val="0"/>
              </a:spcAft>
              <a:buSzPts val="1900"/>
              <a:buNone/>
              <a:defRPr sz="1600"/>
            </a:lvl4pPr>
            <a:lvl5pPr lvl="4" algn="ctr" rtl="0">
              <a:lnSpc>
                <a:spcPct val="100000"/>
              </a:lnSpc>
              <a:spcBef>
                <a:spcPts val="0"/>
              </a:spcBef>
              <a:spcAft>
                <a:spcPts val="0"/>
              </a:spcAft>
              <a:buSzPts val="1900"/>
              <a:buNone/>
              <a:defRPr sz="1600"/>
            </a:lvl5pPr>
            <a:lvl6pPr lvl="5" algn="ctr" rtl="0">
              <a:lnSpc>
                <a:spcPct val="100000"/>
              </a:lnSpc>
              <a:spcBef>
                <a:spcPts val="0"/>
              </a:spcBef>
              <a:spcAft>
                <a:spcPts val="0"/>
              </a:spcAft>
              <a:buSzPts val="1900"/>
              <a:buNone/>
              <a:defRPr sz="1600"/>
            </a:lvl6pPr>
            <a:lvl7pPr lvl="6" algn="ctr" rtl="0">
              <a:lnSpc>
                <a:spcPct val="100000"/>
              </a:lnSpc>
              <a:spcBef>
                <a:spcPts val="0"/>
              </a:spcBef>
              <a:spcAft>
                <a:spcPts val="0"/>
              </a:spcAft>
              <a:buSzPts val="1900"/>
              <a:buNone/>
              <a:defRPr sz="1600"/>
            </a:lvl7pPr>
            <a:lvl8pPr lvl="7" algn="ctr" rtl="0">
              <a:lnSpc>
                <a:spcPct val="100000"/>
              </a:lnSpc>
              <a:spcBef>
                <a:spcPts val="0"/>
              </a:spcBef>
              <a:spcAft>
                <a:spcPts val="0"/>
              </a:spcAft>
              <a:buSzPts val="1900"/>
              <a:buNone/>
              <a:defRPr sz="1600"/>
            </a:lvl8pPr>
            <a:lvl9pPr lvl="8" algn="ctr" rtl="0">
              <a:lnSpc>
                <a:spcPct val="100000"/>
              </a:lnSpc>
              <a:spcBef>
                <a:spcPts val="0"/>
              </a:spcBef>
              <a:spcAft>
                <a:spcPts val="0"/>
              </a:spcAft>
              <a:buSzPts val="1900"/>
              <a:buNone/>
              <a:defRPr sz="1600"/>
            </a:lvl9pPr>
          </a:lstStyle>
          <a:p>
            <a:endParaRPr/>
          </a:p>
        </p:txBody>
      </p:sp>
      <p:sp>
        <p:nvSpPr>
          <p:cNvPr id="96" name="Google Shape;96;g2b25b3ed1c6_0_88"/>
          <p:cNvSpPr txBox="1">
            <a:spLocks noGrp="1"/>
          </p:cNvSpPr>
          <p:nvPr>
            <p:ph type="dt" idx="10"/>
          </p:nvPr>
        </p:nvSpPr>
        <p:spPr>
          <a:xfrm>
            <a:off x="457200" y="4783456"/>
            <a:ext cx="2103300" cy="276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900"/>
              <a:buChar char="●"/>
              <a:defRPr sz="1900"/>
            </a:lvl1pPr>
            <a:lvl2pPr lvl="1" algn="l" rtl="0">
              <a:lnSpc>
                <a:spcPct val="100000"/>
              </a:lnSpc>
              <a:spcBef>
                <a:spcPts val="0"/>
              </a:spcBef>
              <a:spcAft>
                <a:spcPts val="0"/>
              </a:spcAft>
              <a:buSzPts val="1900"/>
              <a:buChar char="○"/>
              <a:defRPr sz="1900"/>
            </a:lvl2pPr>
            <a:lvl3pPr lvl="2" algn="l" rtl="0">
              <a:lnSpc>
                <a:spcPct val="100000"/>
              </a:lnSpc>
              <a:spcBef>
                <a:spcPts val="0"/>
              </a:spcBef>
              <a:spcAft>
                <a:spcPts val="0"/>
              </a:spcAft>
              <a:buSzPts val="1900"/>
              <a:buChar char="■"/>
              <a:defRPr sz="1900"/>
            </a:lvl3pPr>
            <a:lvl4pPr lvl="3" algn="l" rtl="0">
              <a:lnSpc>
                <a:spcPct val="100000"/>
              </a:lnSpc>
              <a:spcBef>
                <a:spcPts val="0"/>
              </a:spcBef>
              <a:spcAft>
                <a:spcPts val="0"/>
              </a:spcAft>
              <a:buSzPts val="1900"/>
              <a:buChar char="●"/>
              <a:defRPr sz="1900"/>
            </a:lvl4pPr>
            <a:lvl5pPr lvl="4" algn="l" rtl="0">
              <a:lnSpc>
                <a:spcPct val="100000"/>
              </a:lnSpc>
              <a:spcBef>
                <a:spcPts val="0"/>
              </a:spcBef>
              <a:spcAft>
                <a:spcPts val="0"/>
              </a:spcAft>
              <a:buSzPts val="1900"/>
              <a:buChar char="○"/>
              <a:defRPr sz="1900"/>
            </a:lvl5pPr>
            <a:lvl6pPr lvl="5" algn="l" rtl="0">
              <a:lnSpc>
                <a:spcPct val="100000"/>
              </a:lnSpc>
              <a:spcBef>
                <a:spcPts val="0"/>
              </a:spcBef>
              <a:spcAft>
                <a:spcPts val="0"/>
              </a:spcAft>
              <a:buSzPts val="1900"/>
              <a:buChar char="■"/>
              <a:defRPr sz="1900"/>
            </a:lvl6pPr>
            <a:lvl7pPr lvl="6" algn="l" rtl="0">
              <a:lnSpc>
                <a:spcPct val="100000"/>
              </a:lnSpc>
              <a:spcBef>
                <a:spcPts val="0"/>
              </a:spcBef>
              <a:spcAft>
                <a:spcPts val="0"/>
              </a:spcAft>
              <a:buSzPts val="1900"/>
              <a:buChar char="●"/>
              <a:defRPr sz="1900"/>
            </a:lvl7pPr>
            <a:lvl8pPr lvl="7" algn="l" rtl="0">
              <a:lnSpc>
                <a:spcPct val="100000"/>
              </a:lnSpc>
              <a:spcBef>
                <a:spcPts val="0"/>
              </a:spcBef>
              <a:spcAft>
                <a:spcPts val="0"/>
              </a:spcAft>
              <a:buSzPts val="1900"/>
              <a:buChar char="○"/>
              <a:defRPr sz="1900"/>
            </a:lvl8pPr>
            <a:lvl9pPr lvl="8" algn="l" rtl="0">
              <a:lnSpc>
                <a:spcPct val="100000"/>
              </a:lnSpc>
              <a:spcBef>
                <a:spcPts val="0"/>
              </a:spcBef>
              <a:spcAft>
                <a:spcPts val="0"/>
              </a:spcAft>
              <a:buSzPts val="1900"/>
              <a:buChar char="■"/>
              <a:defRPr sz="1900"/>
            </a:lvl9pPr>
          </a:lstStyle>
          <a:p>
            <a:endParaRPr/>
          </a:p>
        </p:txBody>
      </p:sp>
      <p:sp>
        <p:nvSpPr>
          <p:cNvPr id="97" name="Google Shape;97;g2b25b3ed1c6_0_88"/>
          <p:cNvSpPr txBox="1">
            <a:spLocks noGrp="1"/>
          </p:cNvSpPr>
          <p:nvPr>
            <p:ph type="ftr" idx="11"/>
          </p:nvPr>
        </p:nvSpPr>
        <p:spPr>
          <a:xfrm>
            <a:off x="3108960" y="4783456"/>
            <a:ext cx="2925900" cy="2769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900"/>
              <a:buChar char="●"/>
              <a:defRPr sz="1900"/>
            </a:lvl1pPr>
            <a:lvl2pPr lvl="1" algn="l" rtl="0">
              <a:lnSpc>
                <a:spcPct val="100000"/>
              </a:lnSpc>
              <a:spcBef>
                <a:spcPts val="0"/>
              </a:spcBef>
              <a:spcAft>
                <a:spcPts val="0"/>
              </a:spcAft>
              <a:buSzPts val="1900"/>
              <a:buChar char="○"/>
              <a:defRPr sz="1900"/>
            </a:lvl2pPr>
            <a:lvl3pPr lvl="2" algn="l" rtl="0">
              <a:lnSpc>
                <a:spcPct val="100000"/>
              </a:lnSpc>
              <a:spcBef>
                <a:spcPts val="0"/>
              </a:spcBef>
              <a:spcAft>
                <a:spcPts val="0"/>
              </a:spcAft>
              <a:buSzPts val="1900"/>
              <a:buChar char="■"/>
              <a:defRPr sz="1900"/>
            </a:lvl3pPr>
            <a:lvl4pPr lvl="3" algn="l" rtl="0">
              <a:lnSpc>
                <a:spcPct val="100000"/>
              </a:lnSpc>
              <a:spcBef>
                <a:spcPts val="0"/>
              </a:spcBef>
              <a:spcAft>
                <a:spcPts val="0"/>
              </a:spcAft>
              <a:buSzPts val="1900"/>
              <a:buChar char="●"/>
              <a:defRPr sz="1900"/>
            </a:lvl4pPr>
            <a:lvl5pPr lvl="4" algn="l" rtl="0">
              <a:lnSpc>
                <a:spcPct val="100000"/>
              </a:lnSpc>
              <a:spcBef>
                <a:spcPts val="0"/>
              </a:spcBef>
              <a:spcAft>
                <a:spcPts val="0"/>
              </a:spcAft>
              <a:buSzPts val="1900"/>
              <a:buChar char="○"/>
              <a:defRPr sz="1900"/>
            </a:lvl5pPr>
            <a:lvl6pPr lvl="5" algn="l" rtl="0">
              <a:lnSpc>
                <a:spcPct val="100000"/>
              </a:lnSpc>
              <a:spcBef>
                <a:spcPts val="0"/>
              </a:spcBef>
              <a:spcAft>
                <a:spcPts val="0"/>
              </a:spcAft>
              <a:buSzPts val="1900"/>
              <a:buChar char="■"/>
              <a:defRPr sz="1900"/>
            </a:lvl6pPr>
            <a:lvl7pPr lvl="6" algn="l" rtl="0">
              <a:lnSpc>
                <a:spcPct val="100000"/>
              </a:lnSpc>
              <a:spcBef>
                <a:spcPts val="0"/>
              </a:spcBef>
              <a:spcAft>
                <a:spcPts val="0"/>
              </a:spcAft>
              <a:buSzPts val="1900"/>
              <a:buChar char="●"/>
              <a:defRPr sz="1900"/>
            </a:lvl7pPr>
            <a:lvl8pPr lvl="7" algn="l" rtl="0">
              <a:lnSpc>
                <a:spcPct val="100000"/>
              </a:lnSpc>
              <a:spcBef>
                <a:spcPts val="0"/>
              </a:spcBef>
              <a:spcAft>
                <a:spcPts val="0"/>
              </a:spcAft>
              <a:buSzPts val="1900"/>
              <a:buChar char="○"/>
              <a:defRPr sz="1900"/>
            </a:lvl8pPr>
            <a:lvl9pPr lvl="8" algn="l" rtl="0">
              <a:lnSpc>
                <a:spcPct val="100000"/>
              </a:lnSpc>
              <a:spcBef>
                <a:spcPts val="0"/>
              </a:spcBef>
              <a:spcAft>
                <a:spcPts val="0"/>
              </a:spcAft>
              <a:buSzPts val="1900"/>
              <a:buChar char="■"/>
              <a:defRPr sz="1900"/>
            </a:lvl9pPr>
          </a:lstStyle>
          <a:p>
            <a:endParaRPr/>
          </a:p>
        </p:txBody>
      </p:sp>
      <p:sp>
        <p:nvSpPr>
          <p:cNvPr id="98" name="Google Shape;98;g2b25b3ed1c6_0_88"/>
          <p:cNvSpPr txBox="1">
            <a:spLocks noGrp="1"/>
          </p:cNvSpPr>
          <p:nvPr>
            <p:ph type="sldNum" idx="12"/>
          </p:nvPr>
        </p:nvSpPr>
        <p:spPr>
          <a:xfrm>
            <a:off x="8850553" y="4862415"/>
            <a:ext cx="153600" cy="153900"/>
          </a:xfrm>
          <a:prstGeom prst="rect">
            <a:avLst/>
          </a:prstGeom>
          <a:noFill/>
          <a:ln>
            <a:noFill/>
          </a:ln>
        </p:spPr>
        <p:txBody>
          <a:bodyPr spcFirstLastPara="1" wrap="square" lIns="0" tIns="0" rIns="0" bIns="0" anchor="t" anchorCtr="0">
            <a:spAutoFit/>
          </a:bodyPr>
          <a:lstStyle>
            <a:lvl1pPr marL="0" lvl="0" indent="0" algn="r" rtl="0">
              <a:lnSpc>
                <a:spcPct val="100000"/>
              </a:lnSpc>
              <a:spcBef>
                <a:spcPts val="0"/>
              </a:spcBef>
              <a:spcAft>
                <a:spcPts val="0"/>
              </a:spcAft>
              <a:buClr>
                <a:srgbClr val="413E3B"/>
              </a:buClr>
              <a:buSzPts val="1000"/>
              <a:buNone/>
              <a:defRPr sz="1000" b="0">
                <a:solidFill>
                  <a:srgbClr val="413E3B"/>
                </a:solidFill>
                <a:latin typeface="Century Gothic"/>
                <a:ea typeface="Century Gothic"/>
                <a:cs typeface="Century Gothic"/>
                <a:sym typeface="Century Gothic"/>
              </a:defRPr>
            </a:lvl1pPr>
            <a:lvl2pPr marL="0" lvl="1" indent="0" algn="r" rtl="0">
              <a:lnSpc>
                <a:spcPct val="100000"/>
              </a:lnSpc>
              <a:spcBef>
                <a:spcPts val="0"/>
              </a:spcBef>
              <a:spcAft>
                <a:spcPts val="0"/>
              </a:spcAft>
              <a:buClr>
                <a:srgbClr val="413E3B"/>
              </a:buClr>
              <a:buSzPts val="1000"/>
              <a:buNone/>
              <a:defRPr sz="1000" b="0">
                <a:solidFill>
                  <a:srgbClr val="413E3B"/>
                </a:solidFill>
                <a:latin typeface="Century Gothic"/>
                <a:ea typeface="Century Gothic"/>
                <a:cs typeface="Century Gothic"/>
                <a:sym typeface="Century Gothic"/>
              </a:defRPr>
            </a:lvl2pPr>
            <a:lvl3pPr marL="0" lvl="2" indent="0" algn="r" rtl="0">
              <a:lnSpc>
                <a:spcPct val="100000"/>
              </a:lnSpc>
              <a:spcBef>
                <a:spcPts val="0"/>
              </a:spcBef>
              <a:spcAft>
                <a:spcPts val="0"/>
              </a:spcAft>
              <a:buClr>
                <a:srgbClr val="413E3B"/>
              </a:buClr>
              <a:buSzPts val="1000"/>
              <a:buNone/>
              <a:defRPr sz="1000" b="0">
                <a:solidFill>
                  <a:srgbClr val="413E3B"/>
                </a:solidFill>
                <a:latin typeface="Century Gothic"/>
                <a:ea typeface="Century Gothic"/>
                <a:cs typeface="Century Gothic"/>
                <a:sym typeface="Century Gothic"/>
              </a:defRPr>
            </a:lvl3pPr>
            <a:lvl4pPr marL="0" lvl="3" indent="0" algn="r" rtl="0">
              <a:lnSpc>
                <a:spcPct val="100000"/>
              </a:lnSpc>
              <a:spcBef>
                <a:spcPts val="0"/>
              </a:spcBef>
              <a:spcAft>
                <a:spcPts val="0"/>
              </a:spcAft>
              <a:buClr>
                <a:srgbClr val="413E3B"/>
              </a:buClr>
              <a:buSzPts val="1000"/>
              <a:buNone/>
              <a:defRPr sz="1000" b="0">
                <a:solidFill>
                  <a:srgbClr val="413E3B"/>
                </a:solidFill>
                <a:latin typeface="Century Gothic"/>
                <a:ea typeface="Century Gothic"/>
                <a:cs typeface="Century Gothic"/>
                <a:sym typeface="Century Gothic"/>
              </a:defRPr>
            </a:lvl4pPr>
            <a:lvl5pPr marL="0" lvl="4" indent="0" algn="r" rtl="0">
              <a:lnSpc>
                <a:spcPct val="100000"/>
              </a:lnSpc>
              <a:spcBef>
                <a:spcPts val="0"/>
              </a:spcBef>
              <a:spcAft>
                <a:spcPts val="0"/>
              </a:spcAft>
              <a:buClr>
                <a:srgbClr val="413E3B"/>
              </a:buClr>
              <a:buSzPts val="1000"/>
              <a:buNone/>
              <a:defRPr sz="1000" b="0">
                <a:solidFill>
                  <a:srgbClr val="413E3B"/>
                </a:solidFill>
                <a:latin typeface="Century Gothic"/>
                <a:ea typeface="Century Gothic"/>
                <a:cs typeface="Century Gothic"/>
                <a:sym typeface="Century Gothic"/>
              </a:defRPr>
            </a:lvl5pPr>
            <a:lvl6pPr marL="0" lvl="5" indent="0" algn="r" rtl="0">
              <a:lnSpc>
                <a:spcPct val="100000"/>
              </a:lnSpc>
              <a:spcBef>
                <a:spcPts val="0"/>
              </a:spcBef>
              <a:spcAft>
                <a:spcPts val="0"/>
              </a:spcAft>
              <a:buClr>
                <a:srgbClr val="413E3B"/>
              </a:buClr>
              <a:buSzPts val="1000"/>
              <a:buNone/>
              <a:defRPr sz="1000" b="0">
                <a:solidFill>
                  <a:srgbClr val="413E3B"/>
                </a:solidFill>
                <a:latin typeface="Century Gothic"/>
                <a:ea typeface="Century Gothic"/>
                <a:cs typeface="Century Gothic"/>
                <a:sym typeface="Century Gothic"/>
              </a:defRPr>
            </a:lvl6pPr>
            <a:lvl7pPr marL="0" lvl="6" indent="0" algn="r" rtl="0">
              <a:lnSpc>
                <a:spcPct val="100000"/>
              </a:lnSpc>
              <a:spcBef>
                <a:spcPts val="0"/>
              </a:spcBef>
              <a:spcAft>
                <a:spcPts val="0"/>
              </a:spcAft>
              <a:buClr>
                <a:srgbClr val="413E3B"/>
              </a:buClr>
              <a:buSzPts val="1000"/>
              <a:buNone/>
              <a:defRPr sz="1000" b="0">
                <a:solidFill>
                  <a:srgbClr val="413E3B"/>
                </a:solidFill>
                <a:latin typeface="Century Gothic"/>
                <a:ea typeface="Century Gothic"/>
                <a:cs typeface="Century Gothic"/>
                <a:sym typeface="Century Gothic"/>
              </a:defRPr>
            </a:lvl7pPr>
            <a:lvl8pPr marL="0" lvl="7" indent="0" algn="r" rtl="0">
              <a:lnSpc>
                <a:spcPct val="100000"/>
              </a:lnSpc>
              <a:spcBef>
                <a:spcPts val="0"/>
              </a:spcBef>
              <a:spcAft>
                <a:spcPts val="0"/>
              </a:spcAft>
              <a:buClr>
                <a:srgbClr val="413E3B"/>
              </a:buClr>
              <a:buSzPts val="1000"/>
              <a:buNone/>
              <a:defRPr sz="1000" b="0">
                <a:solidFill>
                  <a:srgbClr val="413E3B"/>
                </a:solidFill>
                <a:latin typeface="Century Gothic"/>
                <a:ea typeface="Century Gothic"/>
                <a:cs typeface="Century Gothic"/>
                <a:sym typeface="Century Gothic"/>
              </a:defRPr>
            </a:lvl8pPr>
            <a:lvl9pPr marL="0" lvl="8" indent="0" algn="r" rtl="0">
              <a:lnSpc>
                <a:spcPct val="100000"/>
              </a:lnSpc>
              <a:spcBef>
                <a:spcPts val="0"/>
              </a:spcBef>
              <a:spcAft>
                <a:spcPts val="0"/>
              </a:spcAft>
              <a:buClr>
                <a:srgbClr val="413E3B"/>
              </a:buClr>
              <a:buSzPts val="1000"/>
              <a:buNone/>
              <a:defRPr sz="1000" b="0">
                <a:solidFill>
                  <a:srgbClr val="413E3B"/>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26300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04461-582B-EEA9-5790-311BDD36A5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71F045-6CB0-02E7-9C85-FAEA420895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87BDAF-03DC-77F3-AB9D-A5024257B586}"/>
              </a:ext>
            </a:extLst>
          </p:cNvPr>
          <p:cNvSpPr>
            <a:spLocks noGrp="1"/>
          </p:cNvSpPr>
          <p:nvPr>
            <p:ph type="dt" sz="half" idx="10"/>
          </p:nvPr>
        </p:nvSpPr>
        <p:spPr/>
        <p:txBody>
          <a:bodyPr/>
          <a:lstStyle/>
          <a:p>
            <a:fld id="{22FFC7A4-F985-E446-8D47-001492FE47D0}" type="datetimeFigureOut">
              <a:rPr lang="en-US" smtClean="0"/>
              <a:t>9/26/24</a:t>
            </a:fld>
            <a:endParaRPr lang="en-US"/>
          </a:p>
        </p:txBody>
      </p:sp>
      <p:sp>
        <p:nvSpPr>
          <p:cNvPr id="5" name="Footer Placeholder 4">
            <a:extLst>
              <a:ext uri="{FF2B5EF4-FFF2-40B4-BE49-F238E27FC236}">
                <a16:creationId xmlns:a16="http://schemas.microsoft.com/office/drawing/2014/main" id="{CEA180C5-88CC-01D5-299A-7B47A8760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942ED-FC3B-F680-5631-C5897A56545F}"/>
              </a:ext>
            </a:extLst>
          </p:cNvPr>
          <p:cNvSpPr>
            <a:spLocks noGrp="1"/>
          </p:cNvSpPr>
          <p:nvPr>
            <p:ph type="sldNum" sz="quarter" idx="12"/>
          </p:nvPr>
        </p:nvSpPr>
        <p:spPr/>
        <p:txBody>
          <a:bodyPr/>
          <a:lstStyle/>
          <a:p>
            <a:fld id="{74C01821-BCF0-954F-946B-3312EC043C2D}" type="slidenum">
              <a:rPr lang="en-US" smtClean="0"/>
              <a:t>‹#›</a:t>
            </a:fld>
            <a:endParaRPr lang="en-US"/>
          </a:p>
        </p:txBody>
      </p:sp>
    </p:spTree>
    <p:extLst>
      <p:ext uri="{BB962C8B-B14F-4D97-AF65-F5344CB8AC3E}">
        <p14:creationId xmlns:p14="http://schemas.microsoft.com/office/powerpoint/2010/main" val="15907440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848ED-1C0C-95B9-F9AB-1278B827A3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54D02-575C-A1A9-4670-D3C3A90428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560031-7F69-DF51-AEE9-0106D5EC724B}"/>
              </a:ext>
            </a:extLst>
          </p:cNvPr>
          <p:cNvSpPr>
            <a:spLocks noGrp="1"/>
          </p:cNvSpPr>
          <p:nvPr>
            <p:ph type="dt" sz="half" idx="10"/>
          </p:nvPr>
        </p:nvSpPr>
        <p:spPr/>
        <p:txBody>
          <a:bodyPr/>
          <a:lstStyle/>
          <a:p>
            <a:fld id="{22FFC7A4-F985-E446-8D47-001492FE47D0}" type="datetimeFigureOut">
              <a:rPr lang="en-US" smtClean="0"/>
              <a:t>9/26/24</a:t>
            </a:fld>
            <a:endParaRPr lang="en-US"/>
          </a:p>
        </p:txBody>
      </p:sp>
      <p:sp>
        <p:nvSpPr>
          <p:cNvPr id="5" name="Footer Placeholder 4">
            <a:extLst>
              <a:ext uri="{FF2B5EF4-FFF2-40B4-BE49-F238E27FC236}">
                <a16:creationId xmlns:a16="http://schemas.microsoft.com/office/drawing/2014/main" id="{997CC7AA-5DA7-D2D3-5532-94B9DC6FF1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CFCE2-056A-5042-1D5A-A165533C5593}"/>
              </a:ext>
            </a:extLst>
          </p:cNvPr>
          <p:cNvSpPr>
            <a:spLocks noGrp="1"/>
          </p:cNvSpPr>
          <p:nvPr>
            <p:ph type="sldNum" sz="quarter" idx="12"/>
          </p:nvPr>
        </p:nvSpPr>
        <p:spPr/>
        <p:txBody>
          <a:bodyPr/>
          <a:lstStyle/>
          <a:p>
            <a:fld id="{74C01821-BCF0-954F-946B-3312EC043C2D}" type="slidenum">
              <a:rPr lang="en-US" smtClean="0"/>
              <a:t>‹#›</a:t>
            </a:fld>
            <a:endParaRPr lang="en-US"/>
          </a:p>
        </p:txBody>
      </p:sp>
    </p:spTree>
    <p:extLst>
      <p:ext uri="{BB962C8B-B14F-4D97-AF65-F5344CB8AC3E}">
        <p14:creationId xmlns:p14="http://schemas.microsoft.com/office/powerpoint/2010/main" val="30597053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0C910-EDE5-819F-BBB2-07CC924EC9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A07F81-9D7C-1DE0-191F-9346656E51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719BD9-B329-3F27-3D42-41B84536B8C0}"/>
              </a:ext>
            </a:extLst>
          </p:cNvPr>
          <p:cNvSpPr>
            <a:spLocks noGrp="1"/>
          </p:cNvSpPr>
          <p:nvPr>
            <p:ph type="dt" sz="half" idx="10"/>
          </p:nvPr>
        </p:nvSpPr>
        <p:spPr/>
        <p:txBody>
          <a:bodyPr/>
          <a:lstStyle/>
          <a:p>
            <a:fld id="{22FFC7A4-F985-E446-8D47-001492FE47D0}" type="datetimeFigureOut">
              <a:rPr lang="en-US" smtClean="0"/>
              <a:t>9/26/24</a:t>
            </a:fld>
            <a:endParaRPr lang="en-US"/>
          </a:p>
        </p:txBody>
      </p:sp>
      <p:sp>
        <p:nvSpPr>
          <p:cNvPr id="5" name="Footer Placeholder 4">
            <a:extLst>
              <a:ext uri="{FF2B5EF4-FFF2-40B4-BE49-F238E27FC236}">
                <a16:creationId xmlns:a16="http://schemas.microsoft.com/office/drawing/2014/main" id="{FFC5AC9E-2833-7E7C-032E-A9C8C2B5B9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8BAA0-E10D-E9F1-E12B-E1728C835484}"/>
              </a:ext>
            </a:extLst>
          </p:cNvPr>
          <p:cNvSpPr>
            <a:spLocks noGrp="1"/>
          </p:cNvSpPr>
          <p:nvPr>
            <p:ph type="sldNum" sz="quarter" idx="12"/>
          </p:nvPr>
        </p:nvSpPr>
        <p:spPr/>
        <p:txBody>
          <a:bodyPr/>
          <a:lstStyle/>
          <a:p>
            <a:fld id="{74C01821-BCF0-954F-946B-3312EC043C2D}" type="slidenum">
              <a:rPr lang="en-US" smtClean="0"/>
              <a:t>‹#›</a:t>
            </a:fld>
            <a:endParaRPr lang="en-US"/>
          </a:p>
        </p:txBody>
      </p:sp>
    </p:spTree>
    <p:extLst>
      <p:ext uri="{BB962C8B-B14F-4D97-AF65-F5344CB8AC3E}">
        <p14:creationId xmlns:p14="http://schemas.microsoft.com/office/powerpoint/2010/main" val="19725614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D5E7B-0CC9-8AB3-97A8-0F6570EC93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733F96-E67F-568F-77C3-37278C12AC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A6FD6F-691F-288C-E3F3-BE119057AA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F0BD88-65FE-B09D-DDEF-6F818E163CF0}"/>
              </a:ext>
            </a:extLst>
          </p:cNvPr>
          <p:cNvSpPr>
            <a:spLocks noGrp="1"/>
          </p:cNvSpPr>
          <p:nvPr>
            <p:ph type="dt" sz="half" idx="10"/>
          </p:nvPr>
        </p:nvSpPr>
        <p:spPr/>
        <p:txBody>
          <a:bodyPr/>
          <a:lstStyle/>
          <a:p>
            <a:fld id="{22FFC7A4-F985-E446-8D47-001492FE47D0}" type="datetimeFigureOut">
              <a:rPr lang="en-US" smtClean="0"/>
              <a:t>9/26/24</a:t>
            </a:fld>
            <a:endParaRPr lang="en-US"/>
          </a:p>
        </p:txBody>
      </p:sp>
      <p:sp>
        <p:nvSpPr>
          <p:cNvPr id="6" name="Footer Placeholder 5">
            <a:extLst>
              <a:ext uri="{FF2B5EF4-FFF2-40B4-BE49-F238E27FC236}">
                <a16:creationId xmlns:a16="http://schemas.microsoft.com/office/drawing/2014/main" id="{2766E437-96E6-12E0-46EE-638F72BE64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2D5C82-B6D7-4296-FAC5-3262BE01F719}"/>
              </a:ext>
            </a:extLst>
          </p:cNvPr>
          <p:cNvSpPr>
            <a:spLocks noGrp="1"/>
          </p:cNvSpPr>
          <p:nvPr>
            <p:ph type="sldNum" sz="quarter" idx="12"/>
          </p:nvPr>
        </p:nvSpPr>
        <p:spPr/>
        <p:txBody>
          <a:bodyPr/>
          <a:lstStyle/>
          <a:p>
            <a:fld id="{74C01821-BCF0-954F-946B-3312EC043C2D}" type="slidenum">
              <a:rPr lang="en-US" smtClean="0"/>
              <a:t>‹#›</a:t>
            </a:fld>
            <a:endParaRPr lang="en-US"/>
          </a:p>
        </p:txBody>
      </p:sp>
    </p:spTree>
    <p:extLst>
      <p:ext uri="{BB962C8B-B14F-4D97-AF65-F5344CB8AC3E}">
        <p14:creationId xmlns:p14="http://schemas.microsoft.com/office/powerpoint/2010/main" val="7563431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A50A0-46AC-C0FD-F2F7-99AB641E26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6F8893-1B49-0B2C-2B59-137ECA17F3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3145FC-B98E-51D6-5DDC-838B637CE3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1C77E9-6D23-45D6-7F38-2676BD8E20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4ACF2E-6DAC-5169-FE42-16D64902FC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D1FD07-C5CB-40E2-4A92-6662889DE948}"/>
              </a:ext>
            </a:extLst>
          </p:cNvPr>
          <p:cNvSpPr>
            <a:spLocks noGrp="1"/>
          </p:cNvSpPr>
          <p:nvPr>
            <p:ph type="dt" sz="half" idx="10"/>
          </p:nvPr>
        </p:nvSpPr>
        <p:spPr/>
        <p:txBody>
          <a:bodyPr/>
          <a:lstStyle/>
          <a:p>
            <a:fld id="{22FFC7A4-F985-E446-8D47-001492FE47D0}" type="datetimeFigureOut">
              <a:rPr lang="en-US" smtClean="0"/>
              <a:t>9/26/24</a:t>
            </a:fld>
            <a:endParaRPr lang="en-US"/>
          </a:p>
        </p:txBody>
      </p:sp>
      <p:sp>
        <p:nvSpPr>
          <p:cNvPr id="8" name="Footer Placeholder 7">
            <a:extLst>
              <a:ext uri="{FF2B5EF4-FFF2-40B4-BE49-F238E27FC236}">
                <a16:creationId xmlns:a16="http://schemas.microsoft.com/office/drawing/2014/main" id="{CB9D31FC-39D1-6413-8E89-A17D9AACF0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5EA4FE-1FE5-9F03-9410-C689493660A1}"/>
              </a:ext>
            </a:extLst>
          </p:cNvPr>
          <p:cNvSpPr>
            <a:spLocks noGrp="1"/>
          </p:cNvSpPr>
          <p:nvPr>
            <p:ph type="sldNum" sz="quarter" idx="12"/>
          </p:nvPr>
        </p:nvSpPr>
        <p:spPr/>
        <p:txBody>
          <a:bodyPr/>
          <a:lstStyle/>
          <a:p>
            <a:fld id="{74C01821-BCF0-954F-946B-3312EC043C2D}" type="slidenum">
              <a:rPr lang="en-US" smtClean="0"/>
              <a:t>‹#›</a:t>
            </a:fld>
            <a:endParaRPr lang="en-US"/>
          </a:p>
        </p:txBody>
      </p:sp>
    </p:spTree>
    <p:extLst>
      <p:ext uri="{BB962C8B-B14F-4D97-AF65-F5344CB8AC3E}">
        <p14:creationId xmlns:p14="http://schemas.microsoft.com/office/powerpoint/2010/main" val="22307134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050BA-444F-613C-5EED-97D875C7F5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98CEC6-4D63-9C0A-EC62-4B5C3B0412E7}"/>
              </a:ext>
            </a:extLst>
          </p:cNvPr>
          <p:cNvSpPr>
            <a:spLocks noGrp="1"/>
          </p:cNvSpPr>
          <p:nvPr>
            <p:ph type="dt" sz="half" idx="10"/>
          </p:nvPr>
        </p:nvSpPr>
        <p:spPr/>
        <p:txBody>
          <a:bodyPr/>
          <a:lstStyle/>
          <a:p>
            <a:fld id="{22FFC7A4-F985-E446-8D47-001492FE47D0}" type="datetimeFigureOut">
              <a:rPr lang="en-US" smtClean="0"/>
              <a:t>9/26/24</a:t>
            </a:fld>
            <a:endParaRPr lang="en-US"/>
          </a:p>
        </p:txBody>
      </p:sp>
      <p:sp>
        <p:nvSpPr>
          <p:cNvPr id="4" name="Footer Placeholder 3">
            <a:extLst>
              <a:ext uri="{FF2B5EF4-FFF2-40B4-BE49-F238E27FC236}">
                <a16:creationId xmlns:a16="http://schemas.microsoft.com/office/drawing/2014/main" id="{19FFA8D0-7B91-BAF5-BC11-7EE86FA129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DFE2AF-578A-7937-CF18-F226D674A4FE}"/>
              </a:ext>
            </a:extLst>
          </p:cNvPr>
          <p:cNvSpPr>
            <a:spLocks noGrp="1"/>
          </p:cNvSpPr>
          <p:nvPr>
            <p:ph type="sldNum" sz="quarter" idx="12"/>
          </p:nvPr>
        </p:nvSpPr>
        <p:spPr/>
        <p:txBody>
          <a:bodyPr/>
          <a:lstStyle/>
          <a:p>
            <a:fld id="{74C01821-BCF0-954F-946B-3312EC043C2D}" type="slidenum">
              <a:rPr lang="en-US" smtClean="0"/>
              <a:t>‹#›</a:t>
            </a:fld>
            <a:endParaRPr lang="en-US"/>
          </a:p>
        </p:txBody>
      </p:sp>
    </p:spTree>
    <p:extLst>
      <p:ext uri="{BB962C8B-B14F-4D97-AF65-F5344CB8AC3E}">
        <p14:creationId xmlns:p14="http://schemas.microsoft.com/office/powerpoint/2010/main" val="41815146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35E165-E633-ADE1-0B47-92650417C5D6}"/>
              </a:ext>
            </a:extLst>
          </p:cNvPr>
          <p:cNvSpPr>
            <a:spLocks noGrp="1"/>
          </p:cNvSpPr>
          <p:nvPr>
            <p:ph type="dt" sz="half" idx="10"/>
          </p:nvPr>
        </p:nvSpPr>
        <p:spPr/>
        <p:txBody>
          <a:bodyPr/>
          <a:lstStyle/>
          <a:p>
            <a:fld id="{22FFC7A4-F985-E446-8D47-001492FE47D0}" type="datetimeFigureOut">
              <a:rPr lang="en-US" smtClean="0"/>
              <a:t>9/26/24</a:t>
            </a:fld>
            <a:endParaRPr lang="en-US"/>
          </a:p>
        </p:txBody>
      </p:sp>
      <p:sp>
        <p:nvSpPr>
          <p:cNvPr id="3" name="Footer Placeholder 2">
            <a:extLst>
              <a:ext uri="{FF2B5EF4-FFF2-40B4-BE49-F238E27FC236}">
                <a16:creationId xmlns:a16="http://schemas.microsoft.com/office/drawing/2014/main" id="{24541C55-DB9C-3751-701A-7AF4E71E40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6797FB-D5DB-9B9A-7BA4-9A2CCD988E66}"/>
              </a:ext>
            </a:extLst>
          </p:cNvPr>
          <p:cNvSpPr>
            <a:spLocks noGrp="1"/>
          </p:cNvSpPr>
          <p:nvPr>
            <p:ph type="sldNum" sz="quarter" idx="12"/>
          </p:nvPr>
        </p:nvSpPr>
        <p:spPr/>
        <p:txBody>
          <a:bodyPr/>
          <a:lstStyle/>
          <a:p>
            <a:fld id="{74C01821-BCF0-954F-946B-3312EC043C2D}" type="slidenum">
              <a:rPr lang="en-US" smtClean="0"/>
              <a:t>‹#›</a:t>
            </a:fld>
            <a:endParaRPr lang="en-US"/>
          </a:p>
        </p:txBody>
      </p:sp>
    </p:spTree>
    <p:extLst>
      <p:ext uri="{BB962C8B-B14F-4D97-AF65-F5344CB8AC3E}">
        <p14:creationId xmlns:p14="http://schemas.microsoft.com/office/powerpoint/2010/main" val="37480964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C3F4E-7AB5-9485-6764-8416B6A97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548B5D-8ABA-ABA2-0DF1-DFD729AD4B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D57B38-D60C-194C-24CE-1DCAD45362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7697CD-7B97-B43E-D2E9-FE4004104C85}"/>
              </a:ext>
            </a:extLst>
          </p:cNvPr>
          <p:cNvSpPr>
            <a:spLocks noGrp="1"/>
          </p:cNvSpPr>
          <p:nvPr>
            <p:ph type="dt" sz="half" idx="10"/>
          </p:nvPr>
        </p:nvSpPr>
        <p:spPr/>
        <p:txBody>
          <a:bodyPr/>
          <a:lstStyle/>
          <a:p>
            <a:fld id="{22FFC7A4-F985-E446-8D47-001492FE47D0}" type="datetimeFigureOut">
              <a:rPr lang="en-US" smtClean="0"/>
              <a:t>9/26/24</a:t>
            </a:fld>
            <a:endParaRPr lang="en-US"/>
          </a:p>
        </p:txBody>
      </p:sp>
      <p:sp>
        <p:nvSpPr>
          <p:cNvPr id="6" name="Footer Placeholder 5">
            <a:extLst>
              <a:ext uri="{FF2B5EF4-FFF2-40B4-BE49-F238E27FC236}">
                <a16:creationId xmlns:a16="http://schemas.microsoft.com/office/drawing/2014/main" id="{97B6F7CF-6E66-A136-814F-290F4CFF12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FEB05D-C452-3FDA-4DEF-84301D5B105A}"/>
              </a:ext>
            </a:extLst>
          </p:cNvPr>
          <p:cNvSpPr>
            <a:spLocks noGrp="1"/>
          </p:cNvSpPr>
          <p:nvPr>
            <p:ph type="sldNum" sz="quarter" idx="12"/>
          </p:nvPr>
        </p:nvSpPr>
        <p:spPr/>
        <p:txBody>
          <a:bodyPr/>
          <a:lstStyle/>
          <a:p>
            <a:fld id="{74C01821-BCF0-954F-946B-3312EC043C2D}" type="slidenum">
              <a:rPr lang="en-US" smtClean="0"/>
              <a:t>‹#›</a:t>
            </a:fld>
            <a:endParaRPr lang="en-US"/>
          </a:p>
        </p:txBody>
      </p:sp>
    </p:spTree>
    <p:extLst>
      <p:ext uri="{BB962C8B-B14F-4D97-AF65-F5344CB8AC3E}">
        <p14:creationId xmlns:p14="http://schemas.microsoft.com/office/powerpoint/2010/main" val="40921023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0A580-05B8-A1EE-0890-11C46611B3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800C93-66B4-6731-13F6-4A03D3F98C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7D7380-8179-A897-E391-ECDF316C1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A6DAE-4A35-ED2C-25EB-14B96F708D6A}"/>
              </a:ext>
            </a:extLst>
          </p:cNvPr>
          <p:cNvSpPr>
            <a:spLocks noGrp="1"/>
          </p:cNvSpPr>
          <p:nvPr>
            <p:ph type="dt" sz="half" idx="10"/>
          </p:nvPr>
        </p:nvSpPr>
        <p:spPr/>
        <p:txBody>
          <a:bodyPr/>
          <a:lstStyle/>
          <a:p>
            <a:fld id="{22FFC7A4-F985-E446-8D47-001492FE47D0}" type="datetimeFigureOut">
              <a:rPr lang="en-US" smtClean="0"/>
              <a:t>9/26/24</a:t>
            </a:fld>
            <a:endParaRPr lang="en-US"/>
          </a:p>
        </p:txBody>
      </p:sp>
      <p:sp>
        <p:nvSpPr>
          <p:cNvPr id="6" name="Footer Placeholder 5">
            <a:extLst>
              <a:ext uri="{FF2B5EF4-FFF2-40B4-BE49-F238E27FC236}">
                <a16:creationId xmlns:a16="http://schemas.microsoft.com/office/drawing/2014/main" id="{75C76390-B376-8518-2733-779E80C045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E792E9-5F41-0DCC-12EA-7126880D80CC}"/>
              </a:ext>
            </a:extLst>
          </p:cNvPr>
          <p:cNvSpPr>
            <a:spLocks noGrp="1"/>
          </p:cNvSpPr>
          <p:nvPr>
            <p:ph type="sldNum" sz="quarter" idx="12"/>
          </p:nvPr>
        </p:nvSpPr>
        <p:spPr/>
        <p:txBody>
          <a:bodyPr/>
          <a:lstStyle/>
          <a:p>
            <a:fld id="{74C01821-BCF0-954F-946B-3312EC043C2D}" type="slidenum">
              <a:rPr lang="en-US" smtClean="0"/>
              <a:t>‹#›</a:t>
            </a:fld>
            <a:endParaRPr lang="en-US"/>
          </a:p>
        </p:txBody>
      </p:sp>
    </p:spTree>
    <p:extLst>
      <p:ext uri="{BB962C8B-B14F-4D97-AF65-F5344CB8AC3E}">
        <p14:creationId xmlns:p14="http://schemas.microsoft.com/office/powerpoint/2010/main" val="1525968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9">
  <p:cSld name="Custom Layout 9">
    <p:spTree>
      <p:nvGrpSpPr>
        <p:cNvPr id="1" name="Shape 150"/>
        <p:cNvGrpSpPr/>
        <p:nvPr/>
      </p:nvGrpSpPr>
      <p:grpSpPr>
        <a:xfrm>
          <a:off x="0" y="0"/>
          <a:ext cx="0" cy="0"/>
          <a:chOff x="0" y="0"/>
          <a:chExt cx="0" cy="0"/>
        </a:xfrm>
      </p:grpSpPr>
      <p:pic>
        <p:nvPicPr>
          <p:cNvPr id="151" name="Google Shape;151;p11"/>
          <p:cNvPicPr preferRelativeResize="0"/>
          <p:nvPr/>
        </p:nvPicPr>
        <p:blipFill>
          <a:blip r:embed="rId2">
            <a:alphaModFix/>
          </a:blip>
          <a:stretch>
            <a:fillRect/>
          </a:stretch>
        </p:blipFill>
        <p:spPr>
          <a:xfrm>
            <a:off x="0" y="0"/>
            <a:ext cx="12192000" cy="6863973"/>
          </a:xfrm>
          <a:prstGeom prst="rect">
            <a:avLst/>
          </a:prstGeom>
          <a:noFill/>
          <a:ln>
            <a:noFill/>
          </a:ln>
        </p:spPr>
      </p:pic>
      <p:pic>
        <p:nvPicPr>
          <p:cNvPr id="152" name="Google Shape;152;p11"/>
          <p:cNvPicPr preferRelativeResize="0"/>
          <p:nvPr/>
        </p:nvPicPr>
        <p:blipFill>
          <a:blip r:embed="rId3">
            <a:alphaModFix/>
          </a:blip>
          <a:stretch>
            <a:fillRect/>
          </a:stretch>
        </p:blipFill>
        <p:spPr>
          <a:xfrm>
            <a:off x="556367" y="686725"/>
            <a:ext cx="11079267" cy="5658656"/>
          </a:xfrm>
          <a:prstGeom prst="rect">
            <a:avLst/>
          </a:prstGeom>
          <a:noFill/>
          <a:ln>
            <a:noFill/>
          </a:ln>
        </p:spPr>
      </p:pic>
      <p:sp>
        <p:nvSpPr>
          <p:cNvPr id="153" name="Google Shape;153;p11"/>
          <p:cNvSpPr txBox="1">
            <a:spLocks noGrp="1"/>
          </p:cNvSpPr>
          <p:nvPr>
            <p:ph type="title"/>
          </p:nvPr>
        </p:nvSpPr>
        <p:spPr>
          <a:xfrm>
            <a:off x="5638800" y="1924817"/>
            <a:ext cx="5076000" cy="2611000"/>
          </a:xfrm>
          <a:prstGeom prst="rect">
            <a:avLst/>
          </a:prstGeom>
        </p:spPr>
        <p:txBody>
          <a:bodyPr spcFirstLastPara="1" wrap="square" lIns="0" tIns="0" rIns="0" bIns="0" anchor="t" anchorCtr="0">
            <a:noAutofit/>
          </a:bodyPr>
          <a:lstStyle>
            <a:lvl1pPr lvl="0" algn="l">
              <a:spcBef>
                <a:spcPts val="0"/>
              </a:spcBef>
              <a:spcAft>
                <a:spcPts val="0"/>
              </a:spcAft>
              <a:buClr>
                <a:schemeClr val="lt1"/>
              </a:buClr>
              <a:buSzPts val="6400"/>
              <a:buFont typeface="Prompt"/>
              <a:buNone/>
              <a:defRPr b="1">
                <a:solidFill>
                  <a:schemeClr val="lt1"/>
                </a:solidFill>
                <a:latin typeface="Prompt"/>
                <a:ea typeface="Prompt"/>
                <a:cs typeface="Prompt"/>
                <a:sym typeface="Promp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4" name="Google Shape;154;p11"/>
          <p:cNvPicPr preferRelativeResize="0"/>
          <p:nvPr/>
        </p:nvPicPr>
        <p:blipFill>
          <a:blip r:embed="rId4">
            <a:alphaModFix/>
          </a:blip>
          <a:stretch>
            <a:fillRect/>
          </a:stretch>
        </p:blipFill>
        <p:spPr>
          <a:xfrm>
            <a:off x="1041682" y="1471867"/>
            <a:ext cx="4194067" cy="10578118"/>
          </a:xfrm>
          <a:prstGeom prst="rect">
            <a:avLst/>
          </a:prstGeom>
          <a:noFill/>
          <a:ln>
            <a:noFill/>
          </a:ln>
        </p:spPr>
      </p:pic>
    </p:spTree>
    <p:extLst>
      <p:ext uri="{BB962C8B-B14F-4D97-AF65-F5344CB8AC3E}">
        <p14:creationId xmlns:p14="http://schemas.microsoft.com/office/powerpoint/2010/main" val="27279642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75722-7C9A-EFB6-5914-7A721B27D1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8BAD01-8023-D869-2B21-2F6C538B16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69D2D1-69EE-669E-047C-C54EB93106DE}"/>
              </a:ext>
            </a:extLst>
          </p:cNvPr>
          <p:cNvSpPr>
            <a:spLocks noGrp="1"/>
          </p:cNvSpPr>
          <p:nvPr>
            <p:ph type="dt" sz="half" idx="10"/>
          </p:nvPr>
        </p:nvSpPr>
        <p:spPr/>
        <p:txBody>
          <a:bodyPr/>
          <a:lstStyle/>
          <a:p>
            <a:fld id="{22FFC7A4-F985-E446-8D47-001492FE47D0}" type="datetimeFigureOut">
              <a:rPr lang="en-US" smtClean="0"/>
              <a:t>9/26/24</a:t>
            </a:fld>
            <a:endParaRPr lang="en-US"/>
          </a:p>
        </p:txBody>
      </p:sp>
      <p:sp>
        <p:nvSpPr>
          <p:cNvPr id="5" name="Footer Placeholder 4">
            <a:extLst>
              <a:ext uri="{FF2B5EF4-FFF2-40B4-BE49-F238E27FC236}">
                <a16:creationId xmlns:a16="http://schemas.microsoft.com/office/drawing/2014/main" id="{9F44DB42-6CD6-42EC-AFC7-AFF581791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259A9-D105-0D35-A3AE-9F29ADF2AD88}"/>
              </a:ext>
            </a:extLst>
          </p:cNvPr>
          <p:cNvSpPr>
            <a:spLocks noGrp="1"/>
          </p:cNvSpPr>
          <p:nvPr>
            <p:ph type="sldNum" sz="quarter" idx="12"/>
          </p:nvPr>
        </p:nvSpPr>
        <p:spPr/>
        <p:txBody>
          <a:bodyPr/>
          <a:lstStyle/>
          <a:p>
            <a:fld id="{74C01821-BCF0-954F-946B-3312EC043C2D}" type="slidenum">
              <a:rPr lang="en-US" smtClean="0"/>
              <a:t>‹#›</a:t>
            </a:fld>
            <a:endParaRPr lang="en-US"/>
          </a:p>
        </p:txBody>
      </p:sp>
    </p:spTree>
    <p:extLst>
      <p:ext uri="{BB962C8B-B14F-4D97-AF65-F5344CB8AC3E}">
        <p14:creationId xmlns:p14="http://schemas.microsoft.com/office/powerpoint/2010/main" val="9610190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27F988-E36C-F6CF-64A8-5060F6CDDD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D3F87E-42D8-C4B4-2467-0F6472E274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AEBD66-51F2-5402-8B3E-EC67770F910C}"/>
              </a:ext>
            </a:extLst>
          </p:cNvPr>
          <p:cNvSpPr>
            <a:spLocks noGrp="1"/>
          </p:cNvSpPr>
          <p:nvPr>
            <p:ph type="dt" sz="half" idx="10"/>
          </p:nvPr>
        </p:nvSpPr>
        <p:spPr/>
        <p:txBody>
          <a:bodyPr/>
          <a:lstStyle/>
          <a:p>
            <a:fld id="{22FFC7A4-F985-E446-8D47-001492FE47D0}" type="datetimeFigureOut">
              <a:rPr lang="en-US" smtClean="0"/>
              <a:t>9/26/24</a:t>
            </a:fld>
            <a:endParaRPr lang="en-US"/>
          </a:p>
        </p:txBody>
      </p:sp>
      <p:sp>
        <p:nvSpPr>
          <p:cNvPr id="5" name="Footer Placeholder 4">
            <a:extLst>
              <a:ext uri="{FF2B5EF4-FFF2-40B4-BE49-F238E27FC236}">
                <a16:creationId xmlns:a16="http://schemas.microsoft.com/office/drawing/2014/main" id="{41563299-46B4-5268-A2D1-D8161975A2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4844A-933D-DBD8-A1BE-5B81A6CE30EE}"/>
              </a:ext>
            </a:extLst>
          </p:cNvPr>
          <p:cNvSpPr>
            <a:spLocks noGrp="1"/>
          </p:cNvSpPr>
          <p:nvPr>
            <p:ph type="sldNum" sz="quarter" idx="12"/>
          </p:nvPr>
        </p:nvSpPr>
        <p:spPr/>
        <p:txBody>
          <a:bodyPr/>
          <a:lstStyle/>
          <a:p>
            <a:fld id="{74C01821-BCF0-954F-946B-3312EC043C2D}" type="slidenum">
              <a:rPr lang="en-US" smtClean="0"/>
              <a:t>‹#›</a:t>
            </a:fld>
            <a:endParaRPr lang="en-US"/>
          </a:p>
        </p:txBody>
      </p:sp>
    </p:spTree>
    <p:extLst>
      <p:ext uri="{BB962C8B-B14F-4D97-AF65-F5344CB8AC3E}">
        <p14:creationId xmlns:p14="http://schemas.microsoft.com/office/powerpoint/2010/main" val="5823003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80"/>
        <p:cNvGrpSpPr/>
        <p:nvPr/>
      </p:nvGrpSpPr>
      <p:grpSpPr>
        <a:xfrm>
          <a:off x="0" y="0"/>
          <a:ext cx="0" cy="0"/>
          <a:chOff x="0" y="0"/>
          <a:chExt cx="0" cy="0"/>
        </a:xfrm>
      </p:grpSpPr>
      <p:sp>
        <p:nvSpPr>
          <p:cNvPr id="81" name="Google Shape;81;p18"/>
          <p:cNvSpPr/>
          <p:nvPr/>
        </p:nvSpPr>
        <p:spPr>
          <a:xfrm>
            <a:off x="0" y="1"/>
            <a:ext cx="330400" cy="707200"/>
          </a:xfrm>
          <a:prstGeom prst="rect">
            <a:avLst/>
          </a:prstGeom>
          <a:solidFill>
            <a:srgbClr val="18637B"/>
          </a:solidFill>
          <a:ln>
            <a:noFill/>
          </a:ln>
        </p:spPr>
        <p:txBody>
          <a:bodyPr spcFirstLastPara="1" wrap="square" lIns="91433" tIns="91433" rIns="91433" bIns="91433" anchor="ctr" anchorCtr="0">
            <a:noAutofit/>
          </a:bodyPr>
          <a:lstStyle/>
          <a:p>
            <a:pPr marL="0" marR="0" lvl="0" indent="0" algn="l" rtl="0">
              <a:lnSpc>
                <a:spcPct val="100000"/>
              </a:lnSpc>
              <a:spcBef>
                <a:spcPts val="0"/>
              </a:spcBef>
              <a:spcAft>
                <a:spcPts val="0"/>
              </a:spcAft>
              <a:buClr>
                <a:schemeClr val="dk1"/>
              </a:buClr>
              <a:buSzPts val="1100"/>
              <a:buFont typeface="Calibri"/>
              <a:buNone/>
            </a:pPr>
            <a:endParaRPr sz="1467" b="0" i="0" u="none" strike="noStrike" cap="none">
              <a:solidFill>
                <a:srgbClr val="114454"/>
              </a:solidFill>
              <a:latin typeface="Arial"/>
              <a:ea typeface="Arial"/>
              <a:cs typeface="Arial"/>
              <a:sym typeface="Arial"/>
            </a:endParaRPr>
          </a:p>
        </p:txBody>
      </p:sp>
      <p:sp>
        <p:nvSpPr>
          <p:cNvPr id="82" name="Google Shape;82;p18"/>
          <p:cNvSpPr/>
          <p:nvPr/>
        </p:nvSpPr>
        <p:spPr>
          <a:xfrm>
            <a:off x="0" y="666751"/>
            <a:ext cx="6096000" cy="1412000"/>
          </a:xfrm>
          <a:prstGeom prst="rect">
            <a:avLst/>
          </a:prstGeom>
          <a:solidFill>
            <a:srgbClr val="124057"/>
          </a:solidFill>
          <a:ln>
            <a:noFill/>
          </a:ln>
        </p:spPr>
        <p:txBody>
          <a:bodyPr spcFirstLastPara="1" wrap="square" lIns="91433" tIns="91433" rIns="91433" bIns="91433" anchor="ctr" anchorCtr="0">
            <a:noAutofit/>
          </a:bodyPr>
          <a:lstStyle/>
          <a:p>
            <a:pPr marL="0" marR="0" lvl="0" indent="0" algn="l" rtl="0">
              <a:lnSpc>
                <a:spcPct val="100000"/>
              </a:lnSpc>
              <a:spcBef>
                <a:spcPts val="0"/>
              </a:spcBef>
              <a:spcAft>
                <a:spcPts val="0"/>
              </a:spcAft>
              <a:buClr>
                <a:schemeClr val="dk1"/>
              </a:buClr>
              <a:buSzPts val="1100"/>
              <a:buFont typeface="Calibri"/>
              <a:buNone/>
            </a:pPr>
            <a:endParaRPr sz="1467" b="0" i="0" u="none" strike="noStrike" cap="none">
              <a:solidFill>
                <a:srgbClr val="000000"/>
              </a:solidFill>
              <a:latin typeface="Arial"/>
              <a:ea typeface="Arial"/>
              <a:cs typeface="Arial"/>
              <a:sym typeface="Arial"/>
            </a:endParaRPr>
          </a:p>
        </p:txBody>
      </p:sp>
      <p:sp>
        <p:nvSpPr>
          <p:cNvPr id="83" name="Google Shape;83;p18"/>
          <p:cNvSpPr/>
          <p:nvPr/>
        </p:nvSpPr>
        <p:spPr>
          <a:xfrm>
            <a:off x="0" y="2072219"/>
            <a:ext cx="330400" cy="2042800"/>
          </a:xfrm>
          <a:prstGeom prst="rect">
            <a:avLst/>
          </a:prstGeom>
          <a:solidFill>
            <a:srgbClr val="165751"/>
          </a:solidFill>
          <a:ln>
            <a:noFill/>
          </a:ln>
        </p:spPr>
        <p:txBody>
          <a:bodyPr spcFirstLastPara="1" wrap="square" lIns="91433" tIns="91433" rIns="91433" bIns="91433" anchor="ctr" anchorCtr="0">
            <a:noAutofit/>
          </a:bodyPr>
          <a:lstStyle/>
          <a:p>
            <a:pPr marL="0" marR="0" lvl="0" indent="0" algn="l" rtl="0">
              <a:lnSpc>
                <a:spcPct val="100000"/>
              </a:lnSpc>
              <a:spcBef>
                <a:spcPts val="0"/>
              </a:spcBef>
              <a:spcAft>
                <a:spcPts val="0"/>
              </a:spcAft>
              <a:buClr>
                <a:schemeClr val="dk1"/>
              </a:buClr>
              <a:buSzPts val="1100"/>
              <a:buFont typeface="Calibri"/>
              <a:buNone/>
            </a:pPr>
            <a:endParaRPr sz="1467" b="0" i="0" u="none" strike="noStrike" cap="none">
              <a:solidFill>
                <a:srgbClr val="000000"/>
              </a:solidFill>
              <a:latin typeface="Arial"/>
              <a:ea typeface="Arial"/>
              <a:cs typeface="Arial"/>
              <a:sym typeface="Arial"/>
            </a:endParaRPr>
          </a:p>
        </p:txBody>
      </p:sp>
      <p:sp>
        <p:nvSpPr>
          <p:cNvPr id="84" name="Google Shape;84;p18"/>
          <p:cNvSpPr/>
          <p:nvPr/>
        </p:nvSpPr>
        <p:spPr>
          <a:xfrm>
            <a:off x="0" y="4114801"/>
            <a:ext cx="330400" cy="806400"/>
          </a:xfrm>
          <a:prstGeom prst="rect">
            <a:avLst/>
          </a:prstGeom>
          <a:solidFill>
            <a:srgbClr val="3B8D61"/>
          </a:solidFill>
          <a:ln>
            <a:noFill/>
          </a:ln>
        </p:spPr>
        <p:txBody>
          <a:bodyPr spcFirstLastPara="1" wrap="square" lIns="91433" tIns="91433" rIns="91433" bIns="91433" anchor="ctr" anchorCtr="0">
            <a:noAutofit/>
          </a:bodyPr>
          <a:lstStyle/>
          <a:p>
            <a:pPr marL="0" marR="0" lvl="0" indent="0" algn="l" rtl="0">
              <a:lnSpc>
                <a:spcPct val="100000"/>
              </a:lnSpc>
              <a:spcBef>
                <a:spcPts val="0"/>
              </a:spcBef>
              <a:spcAft>
                <a:spcPts val="0"/>
              </a:spcAft>
              <a:buClr>
                <a:schemeClr val="dk1"/>
              </a:buClr>
              <a:buSzPts val="1100"/>
              <a:buFont typeface="Calibri"/>
              <a:buNone/>
            </a:pPr>
            <a:endParaRPr sz="1467" b="0" i="0" u="none" strike="noStrike" cap="none">
              <a:solidFill>
                <a:srgbClr val="000000"/>
              </a:solidFill>
              <a:latin typeface="Arial"/>
              <a:ea typeface="Arial"/>
              <a:cs typeface="Arial"/>
              <a:sym typeface="Arial"/>
            </a:endParaRPr>
          </a:p>
        </p:txBody>
      </p:sp>
      <p:sp>
        <p:nvSpPr>
          <p:cNvPr id="85" name="Google Shape;85;p18"/>
          <p:cNvSpPr/>
          <p:nvPr/>
        </p:nvSpPr>
        <p:spPr>
          <a:xfrm>
            <a:off x="0" y="4921252"/>
            <a:ext cx="330400" cy="1936800"/>
          </a:xfrm>
          <a:prstGeom prst="rect">
            <a:avLst/>
          </a:prstGeom>
          <a:solidFill>
            <a:srgbClr val="94BF6E"/>
          </a:solidFill>
          <a:ln>
            <a:noFill/>
          </a:ln>
        </p:spPr>
        <p:txBody>
          <a:bodyPr spcFirstLastPara="1" wrap="square" lIns="91433" tIns="91433" rIns="91433" bIns="91433" anchor="ctr" anchorCtr="0">
            <a:noAutofit/>
          </a:bodyPr>
          <a:lstStyle/>
          <a:p>
            <a:pPr marL="0" marR="0" lvl="0" indent="0" algn="l" rtl="0">
              <a:lnSpc>
                <a:spcPct val="100000"/>
              </a:lnSpc>
              <a:spcBef>
                <a:spcPts val="0"/>
              </a:spcBef>
              <a:spcAft>
                <a:spcPts val="0"/>
              </a:spcAft>
              <a:buClr>
                <a:schemeClr val="dk1"/>
              </a:buClr>
              <a:buSzPts val="1100"/>
              <a:buFont typeface="Calibri"/>
              <a:buNone/>
            </a:pPr>
            <a:endParaRPr sz="1467" b="0" i="0" u="none" strike="noStrike" cap="none">
              <a:solidFill>
                <a:srgbClr val="000000"/>
              </a:solidFill>
              <a:latin typeface="Arial"/>
              <a:ea typeface="Arial"/>
              <a:cs typeface="Arial"/>
              <a:sym typeface="Arial"/>
            </a:endParaRPr>
          </a:p>
        </p:txBody>
      </p:sp>
      <p:cxnSp>
        <p:nvCxnSpPr>
          <p:cNvPr id="86" name="Google Shape;86;p18"/>
          <p:cNvCxnSpPr/>
          <p:nvPr/>
        </p:nvCxnSpPr>
        <p:spPr>
          <a:xfrm>
            <a:off x="1384300" y="1079501"/>
            <a:ext cx="0" cy="628800"/>
          </a:xfrm>
          <a:prstGeom prst="straightConnector1">
            <a:avLst/>
          </a:prstGeom>
          <a:noFill/>
          <a:ln w="9525" cap="flat" cmpd="sng">
            <a:solidFill>
              <a:srgbClr val="18637B"/>
            </a:solidFill>
            <a:prstDash val="solid"/>
            <a:round/>
            <a:headEnd type="none" w="sm" len="sm"/>
            <a:tailEnd type="none" w="sm" len="sm"/>
          </a:ln>
        </p:spPr>
      </p:cxnSp>
      <p:sp>
        <p:nvSpPr>
          <p:cNvPr id="87" name="Google Shape;87;p18"/>
          <p:cNvSpPr txBox="1">
            <a:spLocks noGrp="1"/>
          </p:cNvSpPr>
          <p:nvPr>
            <p:ph type="title"/>
          </p:nvPr>
        </p:nvSpPr>
        <p:spPr>
          <a:xfrm>
            <a:off x="1528035" y="707633"/>
            <a:ext cx="4278400" cy="1371600"/>
          </a:xfrm>
          <a:prstGeom prst="rect">
            <a:avLst/>
          </a:prstGeom>
          <a:noFill/>
          <a:ln>
            <a:noFill/>
          </a:ln>
        </p:spPr>
        <p:txBody>
          <a:bodyPr spcFirstLastPara="1" wrap="square" lIns="68575" tIns="68575" rIns="68575" bIns="68575" anchor="ctr" anchorCtr="0">
            <a:noAutofit/>
          </a:bodyPr>
          <a:lstStyle>
            <a:lvl1pPr lvl="0" algn="l" rtl="0">
              <a:lnSpc>
                <a:spcPct val="100000"/>
              </a:lnSpc>
              <a:spcBef>
                <a:spcPts val="0"/>
              </a:spcBef>
              <a:spcAft>
                <a:spcPts val="0"/>
              </a:spcAft>
              <a:buSzPts val="1100"/>
              <a:buNone/>
              <a:defRPr sz="1867" b="1">
                <a:solidFill>
                  <a:srgbClr val="FFFFFF"/>
                </a:solidFill>
                <a:latin typeface="Rockwell"/>
                <a:ea typeface="Rockwell"/>
                <a:cs typeface="Rockwell"/>
                <a:sym typeface="Rockwe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8" name="Google Shape;88;p18"/>
          <p:cNvSpPr txBox="1">
            <a:spLocks noGrp="1"/>
          </p:cNvSpPr>
          <p:nvPr>
            <p:ph type="body" idx="1"/>
          </p:nvPr>
        </p:nvSpPr>
        <p:spPr>
          <a:xfrm>
            <a:off x="1528033" y="2356368"/>
            <a:ext cx="10054400" cy="4211600"/>
          </a:xfrm>
          <a:prstGeom prst="rect">
            <a:avLst/>
          </a:prstGeom>
          <a:noFill/>
          <a:ln>
            <a:noFill/>
          </a:ln>
        </p:spPr>
        <p:txBody>
          <a:bodyPr spcFirstLastPara="1" wrap="square" lIns="68575" tIns="68575" rIns="68575" bIns="68575" anchor="t" anchorCtr="0">
            <a:noAutofit/>
          </a:bodyPr>
          <a:lstStyle>
            <a:lvl1pPr marL="609585" lvl="0" indent="-304792" algn="l" rtl="0">
              <a:lnSpc>
                <a:spcPct val="100000"/>
              </a:lnSpc>
              <a:spcBef>
                <a:spcPts val="0"/>
              </a:spcBef>
              <a:spcAft>
                <a:spcPts val="0"/>
              </a:spcAft>
              <a:buSzPts val="1100"/>
              <a:buNone/>
              <a:defRPr sz="2800">
                <a:latin typeface="Gill Sans"/>
                <a:ea typeface="Gill Sans"/>
                <a:cs typeface="Gill Sans"/>
                <a:sym typeface="Gill Sans"/>
              </a:defRPr>
            </a:lvl1pPr>
            <a:lvl2pPr marL="1219170" lvl="1" indent="-304792" algn="l" rtl="0">
              <a:lnSpc>
                <a:spcPct val="100000"/>
              </a:lnSpc>
              <a:spcBef>
                <a:spcPts val="0"/>
              </a:spcBef>
              <a:spcAft>
                <a:spcPts val="0"/>
              </a:spcAft>
              <a:buSzPts val="1100"/>
              <a:buNone/>
              <a:defRPr sz="2800"/>
            </a:lvl2pPr>
            <a:lvl3pPr marL="1828754" lvl="2" indent="-304792" algn="l" rtl="0">
              <a:lnSpc>
                <a:spcPct val="100000"/>
              </a:lnSpc>
              <a:spcBef>
                <a:spcPts val="0"/>
              </a:spcBef>
              <a:spcAft>
                <a:spcPts val="0"/>
              </a:spcAft>
              <a:buSzPts val="1100"/>
              <a:buNone/>
              <a:defRPr sz="2800"/>
            </a:lvl3pPr>
            <a:lvl4pPr marL="2438339" lvl="3" indent="-304792" algn="l" rtl="0">
              <a:lnSpc>
                <a:spcPct val="100000"/>
              </a:lnSpc>
              <a:spcBef>
                <a:spcPts val="0"/>
              </a:spcBef>
              <a:spcAft>
                <a:spcPts val="0"/>
              </a:spcAft>
              <a:buSzPts val="1100"/>
              <a:buNone/>
              <a:defRPr sz="2800"/>
            </a:lvl4pPr>
            <a:lvl5pPr marL="3047924" lvl="4" indent="-304792" algn="l" rtl="0">
              <a:lnSpc>
                <a:spcPct val="100000"/>
              </a:lnSpc>
              <a:spcBef>
                <a:spcPts val="0"/>
              </a:spcBef>
              <a:spcAft>
                <a:spcPts val="0"/>
              </a:spcAft>
              <a:buSzPts val="1100"/>
              <a:buNone/>
              <a:defRPr sz="2800"/>
            </a:lvl5pPr>
            <a:lvl6pPr marL="3657509" lvl="5" indent="-304792" algn="l" rtl="0">
              <a:lnSpc>
                <a:spcPct val="100000"/>
              </a:lnSpc>
              <a:spcBef>
                <a:spcPts val="0"/>
              </a:spcBef>
              <a:spcAft>
                <a:spcPts val="0"/>
              </a:spcAft>
              <a:buClr>
                <a:srgbClr val="000000"/>
              </a:buClr>
              <a:buSzPts val="2100"/>
              <a:buFont typeface="Arial"/>
              <a:buNone/>
              <a:defRPr sz="2800"/>
            </a:lvl6pPr>
            <a:lvl7pPr marL="4267093" lvl="6" indent="-304792" algn="l" rtl="0">
              <a:lnSpc>
                <a:spcPct val="100000"/>
              </a:lnSpc>
              <a:spcBef>
                <a:spcPts val="0"/>
              </a:spcBef>
              <a:spcAft>
                <a:spcPts val="0"/>
              </a:spcAft>
              <a:buClr>
                <a:srgbClr val="000000"/>
              </a:buClr>
              <a:buSzPts val="2100"/>
              <a:buFont typeface="Arial"/>
              <a:buNone/>
              <a:defRPr sz="2800"/>
            </a:lvl7pPr>
            <a:lvl8pPr marL="4876678" lvl="7" indent="-304792" algn="l" rtl="0">
              <a:lnSpc>
                <a:spcPct val="100000"/>
              </a:lnSpc>
              <a:spcBef>
                <a:spcPts val="0"/>
              </a:spcBef>
              <a:spcAft>
                <a:spcPts val="0"/>
              </a:spcAft>
              <a:buClr>
                <a:srgbClr val="000000"/>
              </a:buClr>
              <a:buSzPts val="2100"/>
              <a:buFont typeface="Arial"/>
              <a:buNone/>
              <a:defRPr sz="2800"/>
            </a:lvl8pPr>
            <a:lvl9pPr marL="5486263" lvl="8" indent="-304792" algn="l" rtl="0">
              <a:lnSpc>
                <a:spcPct val="100000"/>
              </a:lnSpc>
              <a:spcBef>
                <a:spcPts val="0"/>
              </a:spcBef>
              <a:spcAft>
                <a:spcPts val="0"/>
              </a:spcAft>
              <a:buClr>
                <a:srgbClr val="000000"/>
              </a:buClr>
              <a:buSzPts val="2100"/>
              <a:buFont typeface="Arial"/>
              <a:buNone/>
              <a:defRPr sz="2800"/>
            </a:lvl9pPr>
          </a:lstStyle>
          <a:p>
            <a:endParaRPr/>
          </a:p>
        </p:txBody>
      </p:sp>
    </p:spTree>
    <p:extLst>
      <p:ext uri="{BB962C8B-B14F-4D97-AF65-F5344CB8AC3E}">
        <p14:creationId xmlns:p14="http://schemas.microsoft.com/office/powerpoint/2010/main" val="32002864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47"/>
        <p:cNvGrpSpPr/>
        <p:nvPr/>
      </p:nvGrpSpPr>
      <p:grpSpPr>
        <a:xfrm>
          <a:off x="0" y="0"/>
          <a:ext cx="0" cy="0"/>
          <a:chOff x="0" y="0"/>
          <a:chExt cx="0" cy="0"/>
        </a:xfrm>
      </p:grpSpPr>
      <p:sp>
        <p:nvSpPr>
          <p:cNvPr id="48" name="Google Shape;48;p20"/>
          <p:cNvSpPr/>
          <p:nvPr/>
        </p:nvSpPr>
        <p:spPr>
          <a:xfrm>
            <a:off x="0" y="0"/>
            <a:ext cx="330200" cy="2071688"/>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114454"/>
              </a:solidFill>
              <a:latin typeface="Calibri"/>
              <a:ea typeface="Calibri"/>
              <a:cs typeface="Calibri"/>
              <a:sym typeface="Calibri"/>
            </a:endParaRPr>
          </a:p>
        </p:txBody>
      </p:sp>
      <p:sp>
        <p:nvSpPr>
          <p:cNvPr id="49" name="Google Shape;49;p20"/>
          <p:cNvSpPr/>
          <p:nvPr/>
        </p:nvSpPr>
        <p:spPr>
          <a:xfrm>
            <a:off x="0" y="2071688"/>
            <a:ext cx="330200" cy="2043112"/>
          </a:xfrm>
          <a:prstGeom prst="rect">
            <a:avLst/>
          </a:prstGeom>
          <a:solidFill>
            <a:srgbClr val="165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20"/>
          <p:cNvSpPr/>
          <p:nvPr/>
        </p:nvSpPr>
        <p:spPr>
          <a:xfrm>
            <a:off x="0" y="4114800"/>
            <a:ext cx="330200" cy="806450"/>
          </a:xfrm>
          <a:prstGeom prst="rect">
            <a:avLst/>
          </a:prstGeom>
          <a:solidFill>
            <a:srgbClr val="3B8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20"/>
          <p:cNvSpPr/>
          <p:nvPr/>
        </p:nvSpPr>
        <p:spPr>
          <a:xfrm>
            <a:off x="0" y="4921250"/>
            <a:ext cx="330200" cy="1936750"/>
          </a:xfrm>
          <a:prstGeom prst="rect">
            <a:avLst/>
          </a:prstGeom>
          <a:solidFill>
            <a:srgbClr val="94B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63031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Title">
  <p:cSld name="1_Title">
    <p:spTree>
      <p:nvGrpSpPr>
        <p:cNvPr id="1" name="Shape 31"/>
        <p:cNvGrpSpPr/>
        <p:nvPr/>
      </p:nvGrpSpPr>
      <p:grpSpPr>
        <a:xfrm>
          <a:off x="0" y="0"/>
          <a:ext cx="0" cy="0"/>
          <a:chOff x="0" y="0"/>
          <a:chExt cx="0" cy="0"/>
        </a:xfrm>
      </p:grpSpPr>
      <p:sp>
        <p:nvSpPr>
          <p:cNvPr id="32" name="Google Shape;32;p12"/>
          <p:cNvSpPr/>
          <p:nvPr/>
        </p:nvSpPr>
        <p:spPr>
          <a:xfrm>
            <a:off x="0" y="1"/>
            <a:ext cx="12192000" cy="706439"/>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114454"/>
              </a:solidFill>
              <a:latin typeface="Calibri"/>
              <a:ea typeface="Calibri"/>
              <a:cs typeface="Calibri"/>
              <a:sym typeface="Calibri"/>
            </a:endParaRPr>
          </a:p>
        </p:txBody>
      </p:sp>
      <p:sp>
        <p:nvSpPr>
          <p:cNvPr id="33" name="Google Shape;33;p12"/>
          <p:cNvSpPr/>
          <p:nvPr/>
        </p:nvSpPr>
        <p:spPr>
          <a:xfrm>
            <a:off x="0" y="666749"/>
            <a:ext cx="12192000" cy="5099051"/>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55099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4_Title" type="title">
  <p:cSld name="4_Title">
    <p:spTree>
      <p:nvGrpSpPr>
        <p:cNvPr id="1" name="Shape 16"/>
        <p:cNvGrpSpPr/>
        <p:nvPr/>
      </p:nvGrpSpPr>
      <p:grpSpPr>
        <a:xfrm>
          <a:off x="0" y="0"/>
          <a:ext cx="0" cy="0"/>
          <a:chOff x="0" y="0"/>
          <a:chExt cx="0" cy="0"/>
        </a:xfrm>
      </p:grpSpPr>
      <p:sp>
        <p:nvSpPr>
          <p:cNvPr id="17" name="Google Shape;17;p29"/>
          <p:cNvSpPr/>
          <p:nvPr/>
        </p:nvSpPr>
        <p:spPr>
          <a:xfrm>
            <a:off x="0" y="5717117"/>
            <a:ext cx="12192000" cy="330300"/>
          </a:xfrm>
          <a:prstGeom prst="rect">
            <a:avLst/>
          </a:prstGeom>
          <a:solidFill>
            <a:srgbClr val="165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8" name="Google Shape;18;p29"/>
          <p:cNvSpPr/>
          <p:nvPr/>
        </p:nvSpPr>
        <p:spPr>
          <a:xfrm>
            <a:off x="0" y="2"/>
            <a:ext cx="12192000" cy="7071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114454"/>
              </a:solidFill>
              <a:latin typeface="Arial"/>
              <a:ea typeface="Arial"/>
              <a:cs typeface="Arial"/>
              <a:sym typeface="Arial"/>
            </a:endParaRPr>
          </a:p>
        </p:txBody>
      </p:sp>
      <p:sp>
        <p:nvSpPr>
          <p:cNvPr id="19" name="Google Shape;19;p29"/>
          <p:cNvSpPr/>
          <p:nvPr/>
        </p:nvSpPr>
        <p:spPr>
          <a:xfrm>
            <a:off x="0" y="666753"/>
            <a:ext cx="12192000" cy="5099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0" name="Google Shape;20;p29"/>
          <p:cNvSpPr/>
          <p:nvPr/>
        </p:nvSpPr>
        <p:spPr>
          <a:xfrm>
            <a:off x="0" y="5992286"/>
            <a:ext cx="12192000" cy="156900"/>
          </a:xfrm>
          <a:prstGeom prst="rect">
            <a:avLst/>
          </a:prstGeom>
          <a:solidFill>
            <a:srgbClr val="3B8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1" name="Google Shape;21;p29"/>
          <p:cNvSpPr/>
          <p:nvPr/>
        </p:nvSpPr>
        <p:spPr>
          <a:xfrm>
            <a:off x="0" y="6112934"/>
            <a:ext cx="12192000" cy="745200"/>
          </a:xfrm>
          <a:prstGeom prst="rect">
            <a:avLst/>
          </a:prstGeom>
          <a:solidFill>
            <a:srgbClr val="94B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2" name="Google Shape;22;p29"/>
          <p:cNvSpPr txBox="1">
            <a:spLocks noGrp="1"/>
          </p:cNvSpPr>
          <p:nvPr>
            <p:ph type="ctrTitle"/>
          </p:nvPr>
        </p:nvSpPr>
        <p:spPr>
          <a:xfrm>
            <a:off x="914400" y="3468568"/>
            <a:ext cx="7747200" cy="1546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400"/>
              <a:buNone/>
              <a:defRPr sz="4800">
                <a:solidFill>
                  <a:schemeClr val="accent5"/>
                </a:solidFill>
                <a:latin typeface="Rockwell"/>
                <a:ea typeface="Rockwell"/>
                <a:cs typeface="Rockwell"/>
                <a:sym typeface="Rockwell"/>
              </a:defRPr>
            </a:lvl1pPr>
            <a:lvl2pPr lvl="1" algn="ctr">
              <a:lnSpc>
                <a:spcPct val="100000"/>
              </a:lnSpc>
              <a:spcBef>
                <a:spcPts val="0"/>
              </a:spcBef>
              <a:spcAft>
                <a:spcPts val="0"/>
              </a:spcAft>
              <a:buSzPts val="1400"/>
              <a:buNone/>
              <a:defRPr sz="6000"/>
            </a:lvl2pPr>
            <a:lvl3pPr lvl="2" algn="ctr">
              <a:lnSpc>
                <a:spcPct val="100000"/>
              </a:lnSpc>
              <a:spcBef>
                <a:spcPts val="0"/>
              </a:spcBef>
              <a:spcAft>
                <a:spcPts val="0"/>
              </a:spcAft>
              <a:buSzPts val="1400"/>
              <a:buNone/>
              <a:defRPr sz="6000"/>
            </a:lvl3pPr>
            <a:lvl4pPr lvl="3" algn="ctr">
              <a:lnSpc>
                <a:spcPct val="100000"/>
              </a:lnSpc>
              <a:spcBef>
                <a:spcPts val="0"/>
              </a:spcBef>
              <a:spcAft>
                <a:spcPts val="0"/>
              </a:spcAft>
              <a:buSzPts val="1400"/>
              <a:buNone/>
              <a:defRPr sz="6000"/>
            </a:lvl4pPr>
            <a:lvl5pPr lvl="4" algn="ctr">
              <a:lnSpc>
                <a:spcPct val="100000"/>
              </a:lnSpc>
              <a:spcBef>
                <a:spcPts val="0"/>
              </a:spcBef>
              <a:spcAft>
                <a:spcPts val="0"/>
              </a:spcAft>
              <a:buSzPts val="1400"/>
              <a:buNone/>
              <a:defRPr sz="6000"/>
            </a:lvl5pPr>
            <a:lvl6pPr lvl="5" algn="ctr">
              <a:lnSpc>
                <a:spcPct val="100000"/>
              </a:lnSpc>
              <a:spcBef>
                <a:spcPts val="0"/>
              </a:spcBef>
              <a:spcAft>
                <a:spcPts val="0"/>
              </a:spcAft>
              <a:buSzPts val="1400"/>
              <a:buNone/>
              <a:defRPr sz="6000"/>
            </a:lvl6pPr>
            <a:lvl7pPr lvl="6" algn="ctr">
              <a:lnSpc>
                <a:spcPct val="100000"/>
              </a:lnSpc>
              <a:spcBef>
                <a:spcPts val="0"/>
              </a:spcBef>
              <a:spcAft>
                <a:spcPts val="0"/>
              </a:spcAft>
              <a:buSzPts val="1400"/>
              <a:buNone/>
              <a:defRPr sz="6000"/>
            </a:lvl7pPr>
            <a:lvl8pPr lvl="7" algn="ctr">
              <a:lnSpc>
                <a:spcPct val="100000"/>
              </a:lnSpc>
              <a:spcBef>
                <a:spcPts val="0"/>
              </a:spcBef>
              <a:spcAft>
                <a:spcPts val="0"/>
              </a:spcAft>
              <a:buSzPts val="1400"/>
              <a:buNone/>
              <a:defRPr sz="6000"/>
            </a:lvl8pPr>
            <a:lvl9pPr lvl="8" algn="ctr">
              <a:lnSpc>
                <a:spcPct val="100000"/>
              </a:lnSpc>
              <a:spcBef>
                <a:spcPts val="0"/>
              </a:spcBef>
              <a:spcAft>
                <a:spcPts val="0"/>
              </a:spcAft>
              <a:buSzPts val="1400"/>
              <a:buNone/>
              <a:defRPr sz="6000"/>
            </a:lvl9pPr>
          </a:lstStyle>
          <a:p>
            <a:endParaRPr/>
          </a:p>
        </p:txBody>
      </p:sp>
    </p:spTree>
    <p:extLst>
      <p:ext uri="{BB962C8B-B14F-4D97-AF65-F5344CB8AC3E}">
        <p14:creationId xmlns:p14="http://schemas.microsoft.com/office/powerpoint/2010/main" val="3962043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19.jp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theme" Target="../theme/theme5.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image" Target="../media/image20.jpg"/><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theme" Target="../theme/theme6.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6" Type="http://schemas.openxmlformats.org/officeDocument/2006/relationships/theme" Target="../theme/theme7.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6F9B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04800" y="183100"/>
            <a:ext cx="8630600" cy="762000"/>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Clr>
                <a:srgbClr val="013B32"/>
              </a:buClr>
              <a:buSzPts val="6400"/>
              <a:buFont typeface="Prompt Black"/>
              <a:buNone/>
              <a:defRPr sz="6400" i="0" u="none" strike="noStrike" cap="none">
                <a:solidFill>
                  <a:srgbClr val="013B32"/>
                </a:solidFill>
                <a:latin typeface="Prompt Black"/>
                <a:ea typeface="Prompt Black"/>
                <a:cs typeface="Prompt Black"/>
                <a:sym typeface="Prompt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304800" y="1066800"/>
            <a:ext cx="5486400" cy="3017309"/>
          </a:xfrm>
          <a:prstGeom prst="rect">
            <a:avLst/>
          </a:prstGeom>
          <a:noFill/>
          <a:ln>
            <a:noFill/>
          </a:ln>
        </p:spPr>
        <p:txBody>
          <a:bodyPr spcFirstLastPara="1" wrap="square" lIns="0" tIns="0" rIns="0" bIns="0" anchor="t" anchorCtr="0">
            <a:noAutofit/>
          </a:bodyPr>
          <a:lstStyle>
            <a:lvl1pPr marL="457200" marR="0" lvl="0" indent="-361950" algn="l" rtl="0">
              <a:spcBef>
                <a:spcPts val="640"/>
              </a:spcBef>
              <a:spcAft>
                <a:spcPts val="0"/>
              </a:spcAft>
              <a:buClr>
                <a:schemeClr val="dk1"/>
              </a:buClr>
              <a:buSzPts val="2100"/>
              <a:buFont typeface="Prompt"/>
              <a:buChar char="•"/>
              <a:defRPr sz="2100" i="0" u="none" strike="noStrike" cap="none">
                <a:solidFill>
                  <a:schemeClr val="dk1"/>
                </a:solidFill>
                <a:latin typeface="Prompt"/>
                <a:ea typeface="Prompt"/>
                <a:cs typeface="Prompt"/>
                <a:sym typeface="Prompt"/>
              </a:defRPr>
            </a:lvl1pPr>
            <a:lvl2pPr marL="914400" marR="0" lvl="1" indent="-361950" algn="l" rtl="0">
              <a:spcBef>
                <a:spcPts val="560"/>
              </a:spcBef>
              <a:spcAft>
                <a:spcPts val="0"/>
              </a:spcAft>
              <a:buClr>
                <a:schemeClr val="dk1"/>
              </a:buClr>
              <a:buSzPts val="2100"/>
              <a:buFont typeface="Prompt"/>
              <a:buChar char="–"/>
              <a:defRPr sz="2100" i="0" u="none" strike="noStrike" cap="none">
                <a:solidFill>
                  <a:schemeClr val="dk1"/>
                </a:solidFill>
                <a:latin typeface="Prompt"/>
                <a:ea typeface="Prompt"/>
                <a:cs typeface="Prompt"/>
                <a:sym typeface="Prompt"/>
              </a:defRPr>
            </a:lvl2pPr>
            <a:lvl3pPr marL="1371600" marR="0" lvl="2" indent="-361950" algn="l" rtl="0">
              <a:spcBef>
                <a:spcPts val="480"/>
              </a:spcBef>
              <a:spcAft>
                <a:spcPts val="0"/>
              </a:spcAft>
              <a:buClr>
                <a:schemeClr val="dk1"/>
              </a:buClr>
              <a:buSzPts val="2100"/>
              <a:buFont typeface="Prompt"/>
              <a:buChar char="•"/>
              <a:defRPr sz="2100" i="0" u="none" strike="noStrike" cap="none">
                <a:solidFill>
                  <a:schemeClr val="dk1"/>
                </a:solidFill>
                <a:latin typeface="Prompt"/>
                <a:ea typeface="Prompt"/>
                <a:cs typeface="Prompt"/>
                <a:sym typeface="Prompt"/>
              </a:defRPr>
            </a:lvl3pPr>
            <a:lvl4pPr marL="1828800" marR="0" lvl="3" indent="-361950" algn="l" rtl="0">
              <a:spcBef>
                <a:spcPts val="400"/>
              </a:spcBef>
              <a:spcAft>
                <a:spcPts val="0"/>
              </a:spcAft>
              <a:buClr>
                <a:schemeClr val="dk1"/>
              </a:buClr>
              <a:buSzPts val="2100"/>
              <a:buFont typeface="Prompt"/>
              <a:buChar char="–"/>
              <a:defRPr sz="2100" i="0" u="none" strike="noStrike" cap="none">
                <a:solidFill>
                  <a:schemeClr val="dk1"/>
                </a:solidFill>
                <a:latin typeface="Prompt"/>
                <a:ea typeface="Prompt"/>
                <a:cs typeface="Prompt"/>
                <a:sym typeface="Prompt"/>
              </a:defRPr>
            </a:lvl4pPr>
            <a:lvl5pPr marL="2286000" marR="0" lvl="4" indent="-361950" algn="l" rtl="0">
              <a:spcBef>
                <a:spcPts val="400"/>
              </a:spcBef>
              <a:spcAft>
                <a:spcPts val="0"/>
              </a:spcAft>
              <a:buClr>
                <a:schemeClr val="dk1"/>
              </a:buClr>
              <a:buSzPts val="2100"/>
              <a:buFont typeface="Prompt"/>
              <a:buChar char="»"/>
              <a:defRPr sz="2100" i="0" u="none" strike="noStrike" cap="none">
                <a:solidFill>
                  <a:schemeClr val="dk1"/>
                </a:solidFill>
                <a:latin typeface="Prompt"/>
                <a:ea typeface="Prompt"/>
                <a:cs typeface="Prompt"/>
                <a:sym typeface="Prompt"/>
              </a:defRPr>
            </a:lvl5pPr>
            <a:lvl6pPr marL="2743200" marR="0" lvl="5" indent="-361950" algn="l" rtl="0">
              <a:spcBef>
                <a:spcPts val="400"/>
              </a:spcBef>
              <a:spcAft>
                <a:spcPts val="0"/>
              </a:spcAft>
              <a:buClr>
                <a:schemeClr val="dk1"/>
              </a:buClr>
              <a:buSzPts val="2100"/>
              <a:buFont typeface="Prompt"/>
              <a:buChar char="•"/>
              <a:defRPr sz="2100" i="0" u="none" strike="noStrike" cap="none">
                <a:solidFill>
                  <a:schemeClr val="dk1"/>
                </a:solidFill>
                <a:latin typeface="Prompt"/>
                <a:ea typeface="Prompt"/>
                <a:cs typeface="Prompt"/>
                <a:sym typeface="Prompt"/>
              </a:defRPr>
            </a:lvl6pPr>
            <a:lvl7pPr marL="3200400" marR="0" lvl="6" indent="-361950" algn="l" rtl="0">
              <a:spcBef>
                <a:spcPts val="400"/>
              </a:spcBef>
              <a:spcAft>
                <a:spcPts val="0"/>
              </a:spcAft>
              <a:buClr>
                <a:schemeClr val="dk1"/>
              </a:buClr>
              <a:buSzPts val="2100"/>
              <a:buFont typeface="Prompt"/>
              <a:buChar char="•"/>
              <a:defRPr sz="2100" i="0" u="none" strike="noStrike" cap="none">
                <a:solidFill>
                  <a:schemeClr val="dk1"/>
                </a:solidFill>
                <a:latin typeface="Prompt"/>
                <a:ea typeface="Prompt"/>
                <a:cs typeface="Prompt"/>
                <a:sym typeface="Prompt"/>
              </a:defRPr>
            </a:lvl7pPr>
            <a:lvl8pPr marL="3657600" marR="0" lvl="7" indent="-361950" algn="l" rtl="0">
              <a:spcBef>
                <a:spcPts val="400"/>
              </a:spcBef>
              <a:spcAft>
                <a:spcPts val="0"/>
              </a:spcAft>
              <a:buClr>
                <a:schemeClr val="dk1"/>
              </a:buClr>
              <a:buSzPts val="2100"/>
              <a:buFont typeface="Prompt"/>
              <a:buChar char="•"/>
              <a:defRPr sz="2100" i="0" u="none" strike="noStrike" cap="none">
                <a:solidFill>
                  <a:schemeClr val="dk1"/>
                </a:solidFill>
                <a:latin typeface="Prompt"/>
                <a:ea typeface="Prompt"/>
                <a:cs typeface="Prompt"/>
                <a:sym typeface="Prompt"/>
              </a:defRPr>
            </a:lvl8pPr>
            <a:lvl9pPr marL="4114800" marR="0" lvl="8" indent="-361950" algn="l" rtl="0">
              <a:spcBef>
                <a:spcPts val="400"/>
              </a:spcBef>
              <a:spcAft>
                <a:spcPts val="0"/>
              </a:spcAft>
              <a:buClr>
                <a:schemeClr val="dk1"/>
              </a:buClr>
              <a:buSzPts val="2100"/>
              <a:buFont typeface="Prompt"/>
              <a:buChar char="•"/>
              <a:defRPr sz="2100" i="0" u="none" strike="noStrike" cap="none">
                <a:solidFill>
                  <a:schemeClr val="dk1"/>
                </a:solidFill>
                <a:latin typeface="Prompt"/>
                <a:ea typeface="Prompt"/>
                <a:cs typeface="Prompt"/>
                <a:sym typeface="Prompt"/>
              </a:defRPr>
            </a:lvl9pPr>
          </a:lstStyle>
          <a:p>
            <a:endParaRPr/>
          </a:p>
        </p:txBody>
      </p:sp>
      <p:sp>
        <p:nvSpPr>
          <p:cNvPr id="8" name="Google Shape;8;p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73196525"/>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7" r:id="rId9"/>
    <p:sldLayoutId id="2147483678" r:id="rId10"/>
    <p:sldLayoutId id="2147483679" r:id="rId11"/>
    <p:sldLayoutId id="2147483680" r:id="rId12"/>
    <p:sldLayoutId id="2147483681" r:id="rId13"/>
    <p:sldLayoutId id="2147483682" r:id="rId14"/>
    <p:sldLayoutId id="2147483693" r:id="rId15"/>
    <p:sldLayoutId id="2147483697" r:id="rId16"/>
    <p:sldLayoutId id="2147483699" r:id="rId17"/>
    <p:sldLayoutId id="214748370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90000"/>
              </a:lnSpc>
              <a:spcBef>
                <a:spcPts val="100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97A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97A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97A4"/>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97A4"/>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97A4"/>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97A4"/>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97A4"/>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97A4"/>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97A4"/>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97A4"/>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97A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69320796"/>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5"/>
        <p:cNvGrpSpPr/>
        <p:nvPr/>
      </p:nvGrpSpPr>
      <p:grpSpPr>
        <a:xfrm>
          <a:off x="0" y="0"/>
          <a:ext cx="0" cy="0"/>
          <a:chOff x="0" y="0"/>
          <a:chExt cx="0" cy="0"/>
        </a:xfrm>
      </p:grpSpPr>
      <p:sp>
        <p:nvSpPr>
          <p:cNvPr id="236" name="Google Shape;236;p3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7" name="Google Shape;237;p3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90000"/>
              </a:lnSpc>
              <a:spcBef>
                <a:spcPts val="100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8" name="Google Shape;238;p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97A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9" name="Google Shape;239;p3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97A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0" name="Google Shape;240;p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97A4"/>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97A4"/>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97A4"/>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97A4"/>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97A4"/>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97A4"/>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97A4"/>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97A4"/>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97A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85526759"/>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0"/>
        <p:cNvGrpSpPr/>
        <p:nvPr/>
      </p:nvGrpSpPr>
      <p:grpSpPr>
        <a:xfrm>
          <a:off x="0" y="0"/>
          <a:ext cx="0" cy="0"/>
          <a:chOff x="0" y="0"/>
          <a:chExt cx="0" cy="0"/>
        </a:xfrm>
      </p:grpSpPr>
      <p:sp>
        <p:nvSpPr>
          <p:cNvPr id="261" name="Google Shape;261;p130"/>
          <p:cNvSpPr txBox="1">
            <a:spLocks noGrp="1"/>
          </p:cNvSpPr>
          <p:nvPr>
            <p:ph type="title"/>
          </p:nvPr>
        </p:nvSpPr>
        <p:spPr>
          <a:xfrm>
            <a:off x="1528233" y="706967"/>
            <a:ext cx="4277784" cy="1371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2" name="Google Shape;262;p130"/>
          <p:cNvSpPr txBox="1">
            <a:spLocks noGrp="1"/>
          </p:cNvSpPr>
          <p:nvPr>
            <p:ph type="body" idx="1"/>
          </p:nvPr>
        </p:nvSpPr>
        <p:spPr>
          <a:xfrm>
            <a:off x="1528236" y="2355854"/>
            <a:ext cx="10054167" cy="4212167"/>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Gill Sans"/>
                <a:ea typeface="Gill Sans"/>
                <a:cs typeface="Gill Sans"/>
                <a:sym typeface="Gill Sans"/>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3" name="Google Shape;263;p130"/>
          <p:cNvSpPr txBox="1"/>
          <p:nvPr/>
        </p:nvSpPr>
        <p:spPr>
          <a:xfrm>
            <a:off x="11660134" y="6494466"/>
            <a:ext cx="63076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rgbClr val="84849C"/>
                </a:solidFill>
                <a:latin typeface="Gill Sans"/>
                <a:ea typeface="Gill Sans"/>
                <a:cs typeface="Gill Sans"/>
                <a:sym typeface="Gill Sans"/>
              </a:rPr>
              <a:t>‹#›</a:t>
            </a:fld>
            <a:endParaRPr sz="1400" b="1" i="0" u="none" strike="noStrike" cap="none">
              <a:solidFill>
                <a:srgbClr val="84849C"/>
              </a:solidFill>
              <a:latin typeface="Calibri"/>
              <a:ea typeface="Calibri"/>
              <a:cs typeface="Calibri"/>
              <a:sym typeface="Calibri"/>
            </a:endParaRPr>
          </a:p>
        </p:txBody>
      </p:sp>
      <p:sp>
        <p:nvSpPr>
          <p:cNvPr id="264" name="Google Shape;264;p130"/>
          <p:cNvSpPr/>
          <p:nvPr/>
        </p:nvSpPr>
        <p:spPr>
          <a:xfrm>
            <a:off x="1410070" y="6492875"/>
            <a:ext cx="476249"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3D8C62"/>
                </a:solidFill>
                <a:latin typeface="Calibri"/>
                <a:ea typeface="Calibri"/>
                <a:cs typeface="Calibri"/>
                <a:sym typeface="Calibri"/>
              </a:rPr>
              <a:t> </a:t>
            </a:r>
            <a:r>
              <a:rPr lang="en-US" sz="1000" b="0" i="0" u="none" strike="noStrike" cap="none">
                <a:solidFill>
                  <a:srgbClr val="85859C"/>
                </a:solidFill>
                <a:latin typeface="Calibri"/>
                <a:ea typeface="Calibri"/>
                <a:cs typeface="Calibri"/>
                <a:sym typeface="Calibri"/>
              </a:rPr>
              <a:t>©</a:t>
            </a: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3D8C62"/>
              </a:solidFill>
              <a:latin typeface="Calibri"/>
              <a:ea typeface="Calibri"/>
              <a:cs typeface="Calibri"/>
              <a:sym typeface="Calibri"/>
            </a:endParaRPr>
          </a:p>
        </p:txBody>
      </p:sp>
      <p:pic>
        <p:nvPicPr>
          <p:cNvPr id="265" name="Google Shape;265;p130" descr="C:\Users\Owmer\Desktop\attendance-works-logo_new-01 2018 cropped footer.jpg"/>
          <p:cNvPicPr preferRelativeResize="0"/>
          <p:nvPr/>
        </p:nvPicPr>
        <p:blipFill rotWithShape="1">
          <a:blip r:embed="rId7">
            <a:alphaModFix/>
          </a:blip>
          <a:srcRect/>
          <a:stretch/>
        </p:blipFill>
        <p:spPr>
          <a:xfrm>
            <a:off x="472965" y="6341681"/>
            <a:ext cx="1042203" cy="385763"/>
          </a:xfrm>
          <a:prstGeom prst="rect">
            <a:avLst/>
          </a:prstGeom>
          <a:noFill/>
          <a:ln>
            <a:noFill/>
          </a:ln>
        </p:spPr>
      </p:pic>
      <p:sp>
        <p:nvSpPr>
          <p:cNvPr id="266" name="Google Shape;266;p130"/>
          <p:cNvSpPr txBox="1"/>
          <p:nvPr/>
        </p:nvSpPr>
        <p:spPr>
          <a:xfrm>
            <a:off x="5283200" y="6553200"/>
            <a:ext cx="2489200"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94BF6E"/>
                </a:solidFill>
                <a:latin typeface="Gill Sans"/>
                <a:ea typeface="Gill Sans"/>
                <a:cs typeface="Gill Sans"/>
                <a:sym typeface="Gill Sans"/>
              </a:rPr>
              <a:t>www.attendanceworks.org</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46511439"/>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9" r:id="rId4"/>
    <p:sldLayoutId id="2147483740"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BA3CFF-03B5-4DC3-BC15-DDFCEF2BCD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1FB5BD-61D1-E843-EF7D-1B8DB11BB2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EFCF0-84D5-2C2F-91AA-F967FFF244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2C10A5-63D6-4571-98A6-BA5C3BEFFACB}" type="datetimeFigureOut">
              <a:rPr lang="en-US" smtClean="0"/>
              <a:t>9/26/24</a:t>
            </a:fld>
            <a:endParaRPr lang="en-US"/>
          </a:p>
        </p:txBody>
      </p:sp>
      <p:sp>
        <p:nvSpPr>
          <p:cNvPr id="5" name="Footer Placeholder 4">
            <a:extLst>
              <a:ext uri="{FF2B5EF4-FFF2-40B4-BE49-F238E27FC236}">
                <a16:creationId xmlns:a16="http://schemas.microsoft.com/office/drawing/2014/main" id="{5E884BEF-E3CB-3F2D-D5EB-110DA54365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7F2212A-9C72-1D20-BC85-957CD628A5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CDF695-5889-40CF-896B-1DF05BEE6269}" type="slidenum">
              <a:rPr lang="en-US" smtClean="0"/>
              <a:t>‹#›</a:t>
            </a:fld>
            <a:endParaRPr lang="en-US"/>
          </a:p>
        </p:txBody>
      </p:sp>
    </p:spTree>
    <p:extLst>
      <p:ext uri="{BB962C8B-B14F-4D97-AF65-F5344CB8AC3E}">
        <p14:creationId xmlns:p14="http://schemas.microsoft.com/office/powerpoint/2010/main" val="294991140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1528233" y="706967"/>
            <a:ext cx="4277700" cy="1371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4" name="Google Shape;124;p20"/>
          <p:cNvSpPr txBox="1">
            <a:spLocks noGrp="1"/>
          </p:cNvSpPr>
          <p:nvPr>
            <p:ph type="body" idx="1"/>
          </p:nvPr>
        </p:nvSpPr>
        <p:spPr>
          <a:xfrm>
            <a:off x="1528235" y="2355852"/>
            <a:ext cx="10054200" cy="4212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Gill Sans"/>
                <a:ea typeface="Gill Sans"/>
                <a:cs typeface="Gill Sans"/>
                <a:sym typeface="Gill Sans"/>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5" name="Google Shape;125;p20"/>
          <p:cNvSpPr txBox="1"/>
          <p:nvPr/>
        </p:nvSpPr>
        <p:spPr>
          <a:xfrm>
            <a:off x="11660133" y="6494465"/>
            <a:ext cx="630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1" i="0" u="none" strike="noStrike" cap="none">
                <a:solidFill>
                  <a:srgbClr val="84849C"/>
                </a:solidFill>
                <a:latin typeface="Gill Sans"/>
                <a:ea typeface="Gill Sans"/>
                <a:cs typeface="Gill Sans"/>
                <a:sym typeface="Gill Sans"/>
              </a:rPr>
              <a:t>‹#›</a:t>
            </a:fld>
            <a:endParaRPr sz="1400" b="1" i="0" u="none" strike="noStrike" cap="none">
              <a:solidFill>
                <a:srgbClr val="84849C"/>
              </a:solidFill>
              <a:latin typeface="Calibri"/>
              <a:ea typeface="Calibri"/>
              <a:cs typeface="Calibri"/>
              <a:sym typeface="Calibri"/>
            </a:endParaRPr>
          </a:p>
        </p:txBody>
      </p:sp>
      <p:sp>
        <p:nvSpPr>
          <p:cNvPr id="126" name="Google Shape;126;p20"/>
          <p:cNvSpPr/>
          <p:nvPr/>
        </p:nvSpPr>
        <p:spPr>
          <a:xfrm>
            <a:off x="1410069" y="6492875"/>
            <a:ext cx="476100" cy="55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3D8C62"/>
                </a:solidFill>
                <a:latin typeface="Calibri"/>
                <a:ea typeface="Calibri"/>
                <a:cs typeface="Calibri"/>
                <a:sym typeface="Calibri"/>
              </a:rPr>
              <a:t> </a:t>
            </a:r>
            <a:r>
              <a:rPr lang="en" sz="1000" b="0" i="0" u="none" strike="noStrike" cap="none">
                <a:solidFill>
                  <a:srgbClr val="85859C"/>
                </a:solidFill>
                <a:latin typeface="Calibri"/>
                <a:ea typeface="Calibri"/>
                <a:cs typeface="Calibri"/>
                <a:sym typeface="Calibri"/>
              </a:rPr>
              <a:t>©</a:t>
            </a: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3D8C62"/>
              </a:solidFill>
              <a:latin typeface="Calibri"/>
              <a:ea typeface="Calibri"/>
              <a:cs typeface="Calibri"/>
              <a:sym typeface="Calibri"/>
            </a:endParaRPr>
          </a:p>
        </p:txBody>
      </p:sp>
      <p:pic>
        <p:nvPicPr>
          <p:cNvPr id="127" name="Google Shape;127;p20" descr="C:\Users\Owmer\Desktop\attendance-works-logo_new-01 2018 cropped footer.jpg"/>
          <p:cNvPicPr preferRelativeResize="0"/>
          <p:nvPr/>
        </p:nvPicPr>
        <p:blipFill rotWithShape="1">
          <a:blip r:embed="rId21">
            <a:alphaModFix/>
          </a:blip>
          <a:srcRect/>
          <a:stretch/>
        </p:blipFill>
        <p:spPr>
          <a:xfrm>
            <a:off x="472965" y="6341681"/>
            <a:ext cx="1042203" cy="385763"/>
          </a:xfrm>
          <a:prstGeom prst="rect">
            <a:avLst/>
          </a:prstGeom>
          <a:noFill/>
          <a:ln>
            <a:noFill/>
          </a:ln>
        </p:spPr>
      </p:pic>
      <p:sp>
        <p:nvSpPr>
          <p:cNvPr id="128" name="Google Shape;128;p20"/>
          <p:cNvSpPr txBox="1"/>
          <p:nvPr/>
        </p:nvSpPr>
        <p:spPr>
          <a:xfrm>
            <a:off x="5283200" y="6553200"/>
            <a:ext cx="24891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94BF6E"/>
                </a:solidFill>
                <a:latin typeface="Gill Sans"/>
                <a:ea typeface="Gill Sans"/>
                <a:cs typeface="Gill Sans"/>
                <a:sym typeface="Gill Sans"/>
              </a:rPr>
              <a:t>www.attendanceworks.org</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73978770"/>
      </p:ext>
    </p:extLst>
  </p:cSld>
  <p:clrMap bg1="lt1" tx1="dk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DA242A-D80E-8E54-D524-3D927131B3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5738DC-0BBA-6CAE-B23F-7BD12A7869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AE83D-49BA-BAD1-06A9-4F73A53D45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FC7A4-F985-E446-8D47-001492FE47D0}" type="datetimeFigureOut">
              <a:rPr lang="en-US" smtClean="0"/>
              <a:t>9/26/24</a:t>
            </a:fld>
            <a:endParaRPr lang="en-US"/>
          </a:p>
        </p:txBody>
      </p:sp>
      <p:sp>
        <p:nvSpPr>
          <p:cNvPr id="5" name="Footer Placeholder 4">
            <a:extLst>
              <a:ext uri="{FF2B5EF4-FFF2-40B4-BE49-F238E27FC236}">
                <a16:creationId xmlns:a16="http://schemas.microsoft.com/office/drawing/2014/main" id="{E056FE36-69A3-20D5-7E1C-6270D1493D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077512-B4C1-C553-34A9-318BC3C737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C01821-BCF0-954F-946B-3312EC043C2D}" type="slidenum">
              <a:rPr lang="en-US" smtClean="0"/>
              <a:t>‹#›</a:t>
            </a:fld>
            <a:endParaRPr lang="en-US"/>
          </a:p>
        </p:txBody>
      </p:sp>
    </p:spTree>
    <p:extLst>
      <p:ext uri="{BB962C8B-B14F-4D97-AF65-F5344CB8AC3E}">
        <p14:creationId xmlns:p14="http://schemas.microsoft.com/office/powerpoint/2010/main" val="338929236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hyperlink" Target="https://www.aapd.org/contentassets/8f14adce3f754068b2bea900367c09d6/stateoflittleteeth.2ndedition.pdf" TargetMode="External"/><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hyperlink" Target="https://www.apa.org/monitor/2022/01/special-childrens-mental-health" TargetMode="External"/><Relationship Id="rId17" Type="http://schemas.openxmlformats.org/officeDocument/2006/relationships/image" Target="../media/image22.png"/><Relationship Id="rId2" Type="http://schemas.openxmlformats.org/officeDocument/2006/relationships/notesSlide" Target="../notesSlides/notesSlide14.xml"/><Relationship Id="rId16" Type="http://schemas.openxmlformats.org/officeDocument/2006/relationships/hyperlink" Target="https://www.kff.org/other/issue-brief/the-landscape-of-school-based-mental-health-services/" TargetMode="External"/><Relationship Id="rId1" Type="http://schemas.openxmlformats.org/officeDocument/2006/relationships/slideLayout" Target="../slideLayouts/slideLayout20.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hyperlink" Target="https://www.cdc.gov/teenpregnancy/about/index.htm" TargetMode="External"/><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hyperlink" Target="https://www.cdc.gov/childrensmentalhealth/data.html"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new.every1graduates.org/wp-content/uploads/2012/05/FINALChronicAbsenteeismReport_May16.pdf" TargetMode="External"/><Relationship Id="rId3" Type="http://schemas.microsoft.com/office/2018/10/relationships/comments" Target="../comments/modernComment_1327_0.xml"/><Relationship Id="rId7" Type="http://schemas.openxmlformats.org/officeDocument/2006/relationships/hyperlink" Target="https://datasparkri.org/chronic-absence-kinder" TargetMode="External"/><Relationship Id="rId12"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hyperlink" Target="http://www.ncbi.nlm.nih.gov/pubmed/18336682" TargetMode="External"/><Relationship Id="rId11" Type="http://schemas.openxmlformats.org/officeDocument/2006/relationships/hyperlink" Target="https://daqy2hvnfszx3.cloudfront/" TargetMode="External"/><Relationship Id="rId5" Type="http://schemas.openxmlformats.org/officeDocument/2006/relationships/hyperlink" Target="https://doi.org/10.31478/202306c" TargetMode="External"/><Relationship Id="rId10" Type="http://schemas.openxmlformats.org/officeDocument/2006/relationships/hyperlink" Target="https://files.eric.ed.gov/fulltext/ED553158.pdf" TargetMode="External"/><Relationship Id="rId4" Type="http://schemas.openxmlformats.org/officeDocument/2006/relationships/hyperlink" Target="https://healthyschoolscampaign.org/wp-content/uploads/2017/02/Addressing_Health-Related_Chronic_Absenteeism_Toolkit_for_Action_Full.pdf" TargetMode="External"/><Relationship Id="rId9" Type="http://schemas.openxmlformats.org/officeDocument/2006/relationships/hyperlink" Target="https://www.nccp.org/wp-content/uploads/2008/09/text_837.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attendanceworks.org/portraits-of-change/" TargetMode="External"/><Relationship Id="rId2" Type="http://schemas.openxmlformats.org/officeDocument/2006/relationships/notesSlide" Target="../notesSlides/notesSlide18.xml"/><Relationship Id="rId1" Type="http://schemas.openxmlformats.org/officeDocument/2006/relationships/slideLayout" Target="../slideLayouts/slideLayout30.xml"/><Relationship Id="rId5" Type="http://schemas.openxmlformats.org/officeDocument/2006/relationships/image" Target="../media/image38.png"/><Relationship Id="rId4" Type="http://schemas.openxmlformats.org/officeDocument/2006/relationships/hyperlink" Target="https://healthyschoolscampaign.org/resources/single/addressing-the-health-related-causes-of-chronic-absenteeism-a-toolkit-for-action/"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attendanceworks.org/chronic-absence/addressing-chronic-absence/3-tiers-of-intervention/" TargetMode="External"/><Relationship Id="rId2" Type="http://schemas.openxmlformats.org/officeDocument/2006/relationships/notesSlide" Target="../notesSlides/notesSlide19.xml"/><Relationship Id="rId1" Type="http://schemas.openxmlformats.org/officeDocument/2006/relationships/slideLayout" Target="../slideLayouts/slideLayout21.xml"/><Relationship Id="rId5" Type="http://schemas.openxmlformats.org/officeDocument/2006/relationships/image" Target="../media/image22.png"/><Relationship Id="rId4" Type="http://schemas.openxmlformats.org/officeDocument/2006/relationships/hyperlink" Target="https://www.future-ed.org/attendance-playbook/" TargetMode="External"/></Relationships>
</file>

<file path=ppt/slides/_rels/slide22.xml.rels><?xml version="1.0" encoding="UTF-8" standalone="yes"?>
<Relationships xmlns="http://schemas.openxmlformats.org/package/2006/relationships"><Relationship Id="rId3" Type="http://schemas.microsoft.com/office/2018/10/relationships/comments" Target="../comments/modernComment_20D_4518515B.xml"/><Relationship Id="rId2" Type="http://schemas.openxmlformats.org/officeDocument/2006/relationships/notesSlide" Target="../notesSlides/notesSlide20.xml"/><Relationship Id="rId1" Type="http://schemas.openxmlformats.org/officeDocument/2006/relationships/slideLayout" Target="../slideLayouts/slideLayout93.xml"/><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hyperlink" Target="https://www.attendanceworks.org/resources/handouts-for-families-2/"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hyperlink" Target="https://www.attendanceworks.org/resources/videos/bringing-attendance-home-video/" TargetMode="External"/></Relationships>
</file>

<file path=ppt/slides/_rels/slide28.xml.rels><?xml version="1.0" encoding="UTF-8" standalone="yes"?>
<Relationships xmlns="http://schemas.openxmlformats.org/package/2006/relationships"><Relationship Id="rId3" Type="http://schemas.microsoft.com/office/2018/10/relationships/comments" Target="../comments/modernComment_1335_A431690E.xml"/><Relationship Id="rId2" Type="http://schemas.openxmlformats.org/officeDocument/2006/relationships/notesSlide" Target="../notesSlides/notesSlide26.xml"/><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www.attendanceworks.org/resources/health-handouts-for-families/" TargetMode="External"/></Relationships>
</file>

<file path=ppt/slides/_rels/slide29.xml.rels><?xml version="1.0" encoding="UTF-8" standalone="yes"?>
<Relationships xmlns="http://schemas.openxmlformats.org/package/2006/relationships"><Relationship Id="rId3" Type="http://schemas.microsoft.com/office/2018/10/relationships/comments" Target="../comments/modernComment_129_0.xml"/><Relationship Id="rId2" Type="http://schemas.openxmlformats.org/officeDocument/2006/relationships/notesSlide" Target="../notesSlides/notesSlide27.xml"/><Relationship Id="rId1" Type="http://schemas.openxmlformats.org/officeDocument/2006/relationships/slideLayout" Target="../slideLayouts/slideLayout39.xml"/><Relationship Id="rId6" Type="http://schemas.openxmlformats.org/officeDocument/2006/relationships/hyperlink" Target="https://www.attendanceworks.org/take-action/community-and-agency-partners/health-care-providers/"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hyperlink" Target="https://shorturl.at/JN4x7"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profiles.doe.mass.edu/statereport/attendance.aspx" TargetMode="External"/><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www.attendanceworks.org/" TargetMode="External"/><Relationship Id="rId7"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hyperlink" Target="https://www.aap.org/en/patient-care/school-health/teams-enhancing-school-health-services/learning-burst-library-school-health/" TargetMode="External"/><Relationship Id="rId5" Type="http://schemas.openxmlformats.org/officeDocument/2006/relationships/hyperlink" Target="https://publications.aap.org/pediatrics/article/143/2/e20183648/37326/The-Link-Between-School-Attendance-and-Good-Health?autologincheck=redirected" TargetMode="External"/><Relationship Id="rId4" Type="http://schemas.openxmlformats.org/officeDocument/2006/relationships/hyperlink" Target="https://nam.edu/vital-signs-for-pediatric-health-chronic-absenteeism/" TargetMode="Externa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hyperlink" Target="mailto:MAdocforkids@gmail.com" TargetMode="External"/><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hyperlink" Target="mailto:chaggerty@mcaap.org"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3" Type="http://schemas.openxmlformats.org/officeDocument/2006/relationships/hyperlink" Target="https://www.attendanceworks.org/whats-the-difference-between-chronic-absence-and-truancy/" TargetMode="External"/><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hyperlink" Target="https://www.attendanceworks.org/using-chronic-absence-to-map-interrupted-schooling-instructional-loss-and-educational-inequity/"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hyperlink" Target="https://docs.google.com/spreadsheets/d/1lqy1Q6aa10QOXVKLTfdoCgnqC-I0qDCR/edit#gid=1320118484" TargetMode="External"/><Relationship Id="rId4" Type="http://schemas.openxmlformats.org/officeDocument/2006/relationships/hyperlink" Target="https://www.attendanceworks.org/monitoring-data-matters-even-more-a-review-of-state-attendance-data-policy-and-practice-in-school-year-2022-23/"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shorturl.at/4J2zz"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AC95B"/>
        </a:solidFill>
        <a:effectLst/>
      </p:bgPr>
    </p:bg>
    <p:spTree>
      <p:nvGrpSpPr>
        <p:cNvPr id="1" name="Shape 199"/>
        <p:cNvGrpSpPr/>
        <p:nvPr/>
      </p:nvGrpSpPr>
      <p:grpSpPr>
        <a:xfrm>
          <a:off x="0" y="0"/>
          <a:ext cx="0" cy="0"/>
          <a:chOff x="0" y="0"/>
          <a:chExt cx="0" cy="0"/>
        </a:xfrm>
      </p:grpSpPr>
      <p:pic>
        <p:nvPicPr>
          <p:cNvPr id="200" name="Google Shape;200;p16"/>
          <p:cNvPicPr preferRelativeResize="0"/>
          <p:nvPr/>
        </p:nvPicPr>
        <p:blipFill>
          <a:blip r:embed="rId3">
            <a:alphaModFix/>
          </a:blip>
          <a:stretch>
            <a:fillRect/>
          </a:stretch>
        </p:blipFill>
        <p:spPr>
          <a:xfrm>
            <a:off x="0" y="30"/>
            <a:ext cx="12192000" cy="6863897"/>
          </a:xfrm>
          <a:prstGeom prst="rect">
            <a:avLst/>
          </a:prstGeom>
          <a:noFill/>
          <a:ln>
            <a:noFill/>
          </a:ln>
        </p:spPr>
      </p:pic>
      <p:pic>
        <p:nvPicPr>
          <p:cNvPr id="201" name="Google Shape;201;p16"/>
          <p:cNvPicPr preferRelativeResize="0"/>
          <p:nvPr/>
        </p:nvPicPr>
        <p:blipFill>
          <a:blip r:embed="rId4">
            <a:alphaModFix/>
          </a:blip>
          <a:stretch>
            <a:fillRect/>
          </a:stretch>
        </p:blipFill>
        <p:spPr>
          <a:xfrm>
            <a:off x="1314318" y="936909"/>
            <a:ext cx="9770383" cy="4990151"/>
          </a:xfrm>
          <a:prstGeom prst="rect">
            <a:avLst/>
          </a:prstGeom>
          <a:noFill/>
          <a:ln>
            <a:noFill/>
          </a:ln>
        </p:spPr>
      </p:pic>
      <p:sp>
        <p:nvSpPr>
          <p:cNvPr id="202" name="Google Shape;202;p16"/>
          <p:cNvSpPr txBox="1"/>
          <p:nvPr/>
        </p:nvSpPr>
        <p:spPr>
          <a:xfrm>
            <a:off x="-943429" y="1538514"/>
            <a:ext cx="14267543" cy="1077218"/>
          </a:xfrm>
          <a:prstGeom prst="rect">
            <a:avLst/>
          </a:prstGeom>
          <a:noFill/>
          <a:ln>
            <a:noFill/>
          </a:ln>
        </p:spPr>
        <p:txBody>
          <a:bodyPr spcFirstLastPara="1" wrap="square" lIns="0" tIns="0" rIns="0" bIns="0" anchor="t" anchorCtr="0">
            <a:spAutoFit/>
          </a:bodyPr>
          <a:lstStyle/>
          <a:p>
            <a:pPr algn="ctr" defTabSz="609630">
              <a:buClr>
                <a:srgbClr val="000000"/>
              </a:buClr>
            </a:pPr>
            <a:r>
              <a:rPr lang="en-US" sz="3500" b="1" kern="0" dirty="0">
                <a:solidFill>
                  <a:srgbClr val="E6F9B4"/>
                </a:solidFill>
                <a:latin typeface="Prompt Black"/>
                <a:ea typeface="Prompt Black"/>
                <a:cs typeface="Prompt Black"/>
                <a:sym typeface="Prompt Black"/>
              </a:rPr>
              <a:t>Chronic Absenteeism &amp; Child Health: </a:t>
            </a:r>
          </a:p>
          <a:p>
            <a:pPr algn="ctr" defTabSz="609630">
              <a:buClr>
                <a:srgbClr val="000000"/>
              </a:buClr>
            </a:pPr>
            <a:r>
              <a:rPr lang="en-US" sz="3500" b="1" kern="0" dirty="0">
                <a:solidFill>
                  <a:srgbClr val="E6F9B4"/>
                </a:solidFill>
                <a:latin typeface="Prompt Black"/>
                <a:ea typeface="Prompt Black"/>
                <a:cs typeface="Prompt Black"/>
                <a:sym typeface="Prompt Black"/>
              </a:rPr>
              <a:t>To Excuse or Not to Excuse</a:t>
            </a:r>
            <a:endParaRPr sz="3500" kern="0" dirty="0">
              <a:solidFill>
                <a:srgbClr val="000000"/>
              </a:solidFill>
              <a:latin typeface="Arial"/>
              <a:cs typeface="Arial"/>
              <a:sym typeface="Arial"/>
            </a:endParaRPr>
          </a:p>
        </p:txBody>
      </p:sp>
      <p:pic>
        <p:nvPicPr>
          <p:cNvPr id="205" name="Google Shape;205;p16"/>
          <p:cNvPicPr preferRelativeResize="0"/>
          <p:nvPr/>
        </p:nvPicPr>
        <p:blipFill>
          <a:blip r:embed="rId5">
            <a:alphaModFix/>
          </a:blip>
          <a:stretch>
            <a:fillRect/>
          </a:stretch>
        </p:blipFill>
        <p:spPr>
          <a:xfrm>
            <a:off x="207019" y="1783667"/>
            <a:ext cx="2719552" cy="6858001"/>
          </a:xfrm>
          <a:prstGeom prst="rect">
            <a:avLst/>
          </a:prstGeom>
          <a:noFill/>
          <a:ln>
            <a:noFill/>
          </a:ln>
        </p:spPr>
      </p:pic>
      <p:sp>
        <p:nvSpPr>
          <p:cNvPr id="2" name="TextBox 1">
            <a:extLst>
              <a:ext uri="{FF2B5EF4-FFF2-40B4-BE49-F238E27FC236}">
                <a16:creationId xmlns:a16="http://schemas.microsoft.com/office/drawing/2014/main" id="{B70F2A23-AC57-1808-E89A-4DFBFA668D19}"/>
              </a:ext>
            </a:extLst>
          </p:cNvPr>
          <p:cNvSpPr txBox="1"/>
          <p:nvPr/>
        </p:nvSpPr>
        <p:spPr>
          <a:xfrm>
            <a:off x="2394858" y="2844725"/>
            <a:ext cx="8069942" cy="707886"/>
          </a:xfrm>
          <a:prstGeom prst="rect">
            <a:avLst/>
          </a:prstGeom>
          <a:noFill/>
        </p:spPr>
        <p:txBody>
          <a:bodyPr wrap="square" rtlCol="0">
            <a:spAutoFit/>
          </a:bodyPr>
          <a:lstStyle/>
          <a:p>
            <a:pPr algn="ctr"/>
            <a:r>
              <a:rPr lang="en-US" sz="2000" dirty="0">
                <a:solidFill>
                  <a:srgbClr val="92D050"/>
                </a:solidFill>
              </a:rPr>
              <a:t>The Massachusetts Chapter of the American Academy of Pediatrics </a:t>
            </a:r>
          </a:p>
          <a:p>
            <a:pPr algn="ctr"/>
            <a:r>
              <a:rPr lang="en-US" sz="2000" dirty="0">
                <a:solidFill>
                  <a:srgbClr val="92D050"/>
                </a:solidFill>
              </a:rPr>
              <a:t>in Partnership with Attendance Works </a:t>
            </a:r>
            <a:endParaRPr lang="en-US" sz="2000" dirty="0">
              <a:solidFill>
                <a:schemeClr val="accent3">
                  <a:lumMod val="20000"/>
                  <a:lumOff val="80000"/>
                </a:schemeClr>
              </a:solidFill>
            </a:endParaRPr>
          </a:p>
        </p:txBody>
      </p:sp>
      <p:sp>
        <p:nvSpPr>
          <p:cNvPr id="3" name="TextBox 2">
            <a:extLst>
              <a:ext uri="{FF2B5EF4-FFF2-40B4-BE49-F238E27FC236}">
                <a16:creationId xmlns:a16="http://schemas.microsoft.com/office/drawing/2014/main" id="{52085AFC-0283-9953-6C25-2E28BD33E3A9}"/>
              </a:ext>
            </a:extLst>
          </p:cNvPr>
          <p:cNvSpPr txBox="1"/>
          <p:nvPr/>
        </p:nvSpPr>
        <p:spPr>
          <a:xfrm>
            <a:off x="2743200" y="3781604"/>
            <a:ext cx="7039429" cy="830997"/>
          </a:xfrm>
          <a:prstGeom prst="rect">
            <a:avLst/>
          </a:prstGeom>
          <a:noFill/>
        </p:spPr>
        <p:txBody>
          <a:bodyPr wrap="square" rtlCol="0">
            <a:spAutoFit/>
          </a:bodyPr>
          <a:lstStyle/>
          <a:p>
            <a:pPr algn="ctr"/>
            <a:r>
              <a:rPr lang="en-US" sz="2400" dirty="0">
                <a:solidFill>
                  <a:schemeClr val="accent3">
                    <a:lumMod val="40000"/>
                    <a:lumOff val="60000"/>
                  </a:schemeClr>
                </a:solidFill>
              </a:rPr>
              <a:t>Mona Roberts, DO, FAAP</a:t>
            </a:r>
          </a:p>
          <a:p>
            <a:pPr algn="ctr"/>
            <a:r>
              <a:rPr lang="en-US" sz="2400" dirty="0">
                <a:solidFill>
                  <a:schemeClr val="accent3">
                    <a:lumMod val="40000"/>
                    <a:lumOff val="60000"/>
                  </a:schemeClr>
                </a:solidFill>
              </a:rPr>
              <a:t>Mary Beth Miotto, MD, MPH, FAAP</a:t>
            </a:r>
          </a:p>
        </p:txBody>
      </p:sp>
      <p:sp>
        <p:nvSpPr>
          <p:cNvPr id="4" name="TextBox 3">
            <a:extLst>
              <a:ext uri="{FF2B5EF4-FFF2-40B4-BE49-F238E27FC236}">
                <a16:creationId xmlns:a16="http://schemas.microsoft.com/office/drawing/2014/main" id="{C59BFAB6-F9B5-03C3-9525-82081F44B8C8}"/>
              </a:ext>
            </a:extLst>
          </p:cNvPr>
          <p:cNvSpPr txBox="1"/>
          <p:nvPr/>
        </p:nvSpPr>
        <p:spPr>
          <a:xfrm>
            <a:off x="4601029" y="4715832"/>
            <a:ext cx="2719552" cy="707886"/>
          </a:xfrm>
          <a:prstGeom prst="rect">
            <a:avLst/>
          </a:prstGeom>
          <a:noFill/>
        </p:spPr>
        <p:txBody>
          <a:bodyPr wrap="square" rtlCol="0">
            <a:spAutoFit/>
          </a:bodyPr>
          <a:lstStyle/>
          <a:p>
            <a:pPr algn="ctr"/>
            <a:r>
              <a:rPr lang="en-US" sz="2000" b="1" dirty="0">
                <a:solidFill>
                  <a:schemeClr val="accent3">
                    <a:lumMod val="60000"/>
                    <a:lumOff val="40000"/>
                  </a:schemeClr>
                </a:solidFill>
              </a:rPr>
              <a:t>September 25, 2024</a:t>
            </a:r>
          </a:p>
          <a:p>
            <a:pPr algn="ctr"/>
            <a:r>
              <a:rPr lang="en-US" sz="2000" b="1" dirty="0">
                <a:solidFill>
                  <a:schemeClr val="accent3">
                    <a:lumMod val="60000"/>
                    <a:lumOff val="40000"/>
                  </a:schemeClr>
                </a:solidFill>
              </a:rPr>
              <a:t>6-7 PM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A4E4CA"/>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A graph of different colored lines&#10;&#10;Description automatically generated">
            <a:extLst>
              <a:ext uri="{FF2B5EF4-FFF2-40B4-BE49-F238E27FC236}">
                <a16:creationId xmlns:a16="http://schemas.microsoft.com/office/drawing/2014/main" id="{6327261A-70B1-EE24-639A-EB1924FBA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9849"/>
            <a:ext cx="11582400" cy="5982607"/>
          </a:xfrm>
          <a:prstGeom prst="rect">
            <a:avLst/>
          </a:prstGeom>
        </p:spPr>
      </p:pic>
      <p:sp>
        <p:nvSpPr>
          <p:cNvPr id="6" name="TextBox 5">
            <a:extLst>
              <a:ext uri="{FF2B5EF4-FFF2-40B4-BE49-F238E27FC236}">
                <a16:creationId xmlns:a16="http://schemas.microsoft.com/office/drawing/2014/main" id="{DB032555-2137-14AB-E2DC-9A7A502A6DA1}"/>
              </a:ext>
            </a:extLst>
          </p:cNvPr>
          <p:cNvSpPr txBox="1"/>
          <p:nvPr/>
        </p:nvSpPr>
        <p:spPr>
          <a:xfrm>
            <a:off x="304800" y="5534561"/>
            <a:ext cx="11582399" cy="1323439"/>
          </a:xfrm>
          <a:prstGeom prst="rect">
            <a:avLst/>
          </a:prstGeom>
          <a:solidFill>
            <a:schemeClr val="accent3">
              <a:lumMod val="40000"/>
              <a:lumOff val="60000"/>
            </a:schemeClr>
          </a:solidFill>
        </p:spPr>
        <p:txBody>
          <a:bodyPr wrap="square" rtlCol="0">
            <a:spAutoFit/>
          </a:bodyPr>
          <a:lstStyle/>
          <a:p>
            <a:pPr algn="ctr"/>
            <a:r>
              <a:rPr lang="en-US" sz="3200" dirty="0">
                <a:latin typeface="Aptos Black" panose="020B0004020202020204" pitchFamily="34" charset="0"/>
              </a:rPr>
              <a:t>How Are We Doing: The New England States and the Nation 2003-2022 </a:t>
            </a:r>
          </a:p>
          <a:p>
            <a:pPr algn="ctr"/>
            <a:r>
              <a:rPr lang="en-US" sz="1600" dirty="0">
                <a:latin typeface="Aptos Black" panose="020B0004020202020204" pitchFamily="34" charset="0"/>
              </a:rPr>
              <a:t>From Annie E Casey Foundation </a:t>
            </a:r>
          </a:p>
        </p:txBody>
      </p:sp>
      <p:pic>
        <p:nvPicPr>
          <p:cNvPr id="7" name="Picture 6">
            <a:extLst>
              <a:ext uri="{FF2B5EF4-FFF2-40B4-BE49-F238E27FC236}">
                <a16:creationId xmlns:a16="http://schemas.microsoft.com/office/drawing/2014/main" id="{9F99F3D3-7047-AFDC-FD09-6AE48CAE5AA5}"/>
              </a:ext>
            </a:extLst>
          </p:cNvPr>
          <p:cNvPicPr>
            <a:picLocks noChangeAspect="1"/>
          </p:cNvPicPr>
          <p:nvPr/>
        </p:nvPicPr>
        <p:blipFill>
          <a:blip r:embed="rId4"/>
          <a:stretch>
            <a:fillRect/>
          </a:stretch>
        </p:blipFill>
        <p:spPr>
          <a:xfrm>
            <a:off x="10181511" y="3918533"/>
            <a:ext cx="2010489" cy="748410"/>
          </a:xfrm>
          <a:prstGeom prst="rect">
            <a:avLst/>
          </a:prstGeom>
        </p:spPr>
      </p:pic>
    </p:spTree>
    <p:extLst>
      <p:ext uri="{BB962C8B-B14F-4D97-AF65-F5344CB8AC3E}">
        <p14:creationId xmlns:p14="http://schemas.microsoft.com/office/powerpoint/2010/main" val="145951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A4E4CA"/>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C35390-124A-49AD-9936-1DA8A385B631}"/>
              </a:ext>
            </a:extLst>
          </p:cNvPr>
          <p:cNvSpPr>
            <a:spLocks noGrp="1"/>
          </p:cNvSpPr>
          <p:nvPr>
            <p:ph type="title"/>
          </p:nvPr>
        </p:nvSpPr>
        <p:spPr>
          <a:xfrm>
            <a:off x="914400" y="399016"/>
            <a:ext cx="10515600" cy="1042852"/>
          </a:xfrm>
          <a:solidFill>
            <a:schemeClr val="accent1">
              <a:lumMod val="40000"/>
              <a:lumOff val="60000"/>
            </a:schemeClr>
          </a:solidFill>
        </p:spPr>
        <p:txBody>
          <a:bodyPr>
            <a:normAutofit/>
          </a:bodyPr>
          <a:lstStyle/>
          <a:p>
            <a:pPr algn="ctr"/>
            <a:r>
              <a:rPr lang="en-US" sz="4000" b="1" dirty="0">
                <a:latin typeface="Aptos Display" panose="020B0004020202020204" pitchFamily="34" charset="0"/>
                <a:cs typeface="Arial"/>
              </a:rPr>
              <a:t>Massachusetts Data Trends by Grade Span</a:t>
            </a:r>
          </a:p>
        </p:txBody>
      </p:sp>
      <p:sp>
        <p:nvSpPr>
          <p:cNvPr id="6" name="TextBox 5">
            <a:extLst>
              <a:ext uri="{FF2B5EF4-FFF2-40B4-BE49-F238E27FC236}">
                <a16:creationId xmlns:a16="http://schemas.microsoft.com/office/drawing/2014/main" id="{4C0FB737-A31B-4E41-AE88-7198E4A12E22}"/>
              </a:ext>
            </a:extLst>
          </p:cNvPr>
          <p:cNvSpPr txBox="1"/>
          <p:nvPr/>
        </p:nvSpPr>
        <p:spPr>
          <a:xfrm>
            <a:off x="838199" y="1721500"/>
            <a:ext cx="10246905" cy="523220"/>
          </a:xfrm>
          <a:prstGeom prst="rect">
            <a:avLst/>
          </a:prstGeom>
          <a:noFill/>
        </p:spPr>
        <p:txBody>
          <a:bodyPr wrap="square" lIns="91440" tIns="45720" rIns="91440" bIns="45720" rtlCol="0" anchor="t">
            <a:spAutoFit/>
          </a:bodyPr>
          <a:lstStyle/>
          <a:p>
            <a:pPr algn="ctr"/>
            <a:r>
              <a:rPr lang="en-US" sz="2800" b="1" dirty="0">
                <a:solidFill>
                  <a:srgbClr val="1082AB"/>
                </a:solidFill>
                <a:latin typeface="Aptos Display" panose="020B0004020202020204" pitchFamily="34" charset="0"/>
                <a:cs typeface="Arial"/>
              </a:rPr>
              <a:t>Chronic absenteeism is highest in PreK/K and high school</a:t>
            </a:r>
            <a:endParaRPr lang="en-US" sz="2800" dirty="0">
              <a:latin typeface="Aptos Display" panose="020B0004020202020204" pitchFamily="34" charset="0"/>
            </a:endParaRPr>
          </a:p>
        </p:txBody>
      </p:sp>
      <p:sp>
        <p:nvSpPr>
          <p:cNvPr id="7" name="TextBox 6">
            <a:extLst>
              <a:ext uri="{FF2B5EF4-FFF2-40B4-BE49-F238E27FC236}">
                <a16:creationId xmlns:a16="http://schemas.microsoft.com/office/drawing/2014/main" id="{DD9496B3-A27F-4BC6-A660-BB2C87B8E8C5}"/>
              </a:ext>
            </a:extLst>
          </p:cNvPr>
          <p:cNvSpPr txBox="1"/>
          <p:nvPr/>
        </p:nvSpPr>
        <p:spPr>
          <a:xfrm>
            <a:off x="9713626" y="2363134"/>
            <a:ext cx="2478374" cy="3921073"/>
          </a:xfrm>
          <a:prstGeom prst="rect">
            <a:avLst/>
          </a:prstGeom>
          <a:solidFill>
            <a:schemeClr val="bg1">
              <a:lumMod val="95000"/>
            </a:schemeClr>
          </a:solidFill>
          <a:ln>
            <a:noFill/>
          </a:ln>
        </p:spPr>
        <p:txBody>
          <a:bodyPr wrap="square" lIns="128016" tIns="128016" rIns="128016" bIns="128016" rtlCol="0" anchor="t">
            <a:spAutoFit/>
          </a:bodyPr>
          <a:lstStyle/>
          <a:p>
            <a:r>
              <a:rPr lang="en-US" sz="1400" b="1" dirty="0">
                <a:solidFill>
                  <a:srgbClr val="2F5597"/>
                </a:solidFill>
                <a:latin typeface="Arial"/>
                <a:cs typeface="Arial"/>
              </a:rPr>
              <a:t>Additional Insights</a:t>
            </a:r>
            <a:endParaRPr lang="en-US" sz="1400" b="1" dirty="0">
              <a:solidFill>
                <a:srgbClr val="2F5597"/>
              </a:solidFill>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a:cs typeface="Arial"/>
              </a:rPr>
              <a:t>Chronically absent kindergarteners have lower attendance and lower achievement in future grades.</a:t>
            </a:r>
          </a:p>
          <a:p>
            <a:endParaRPr lang="en-US" sz="1400" dirty="0">
              <a:latin typeface="Arial" panose="020B0604020202020204" pitchFamily="34" charset="0"/>
              <a:cs typeface="Arial" panose="020B0604020202020204" pitchFamily="34" charset="0"/>
            </a:endParaRPr>
          </a:p>
          <a:p>
            <a:r>
              <a:rPr lang="en-US" sz="1400" dirty="0">
                <a:latin typeface="Arial"/>
                <a:cs typeface="Arial"/>
              </a:rPr>
              <a:t>More than half of students who drop out were chronically absent 3 years prior.</a:t>
            </a:r>
          </a:p>
          <a:p>
            <a:endParaRPr lang="en-US" sz="1400" dirty="0">
              <a:latin typeface="Arial" panose="020B0604020202020204" pitchFamily="34" charset="0"/>
              <a:cs typeface="Arial" panose="020B0604020202020204" pitchFamily="34" charset="0"/>
            </a:endParaRPr>
          </a:p>
          <a:p>
            <a:r>
              <a:rPr lang="en-US" sz="1400" dirty="0">
                <a:latin typeface="Arial"/>
                <a:cs typeface="Arial"/>
              </a:rPr>
              <a:t>Students in classrooms with high chronic absence feel a </a:t>
            </a:r>
            <a:r>
              <a:rPr lang="en-US" sz="1400" b="1" dirty="0">
                <a:latin typeface="Arial"/>
                <a:cs typeface="Arial"/>
              </a:rPr>
              <a:t>spillover effect</a:t>
            </a:r>
            <a:r>
              <a:rPr lang="en-US" sz="1400" dirty="0">
                <a:latin typeface="Arial"/>
                <a:cs typeface="Arial"/>
              </a:rPr>
              <a:t>; for example, lower test scores.</a:t>
            </a:r>
          </a:p>
        </p:txBody>
      </p:sp>
      <p:grpSp>
        <p:nvGrpSpPr>
          <p:cNvPr id="9" name="Group 8">
            <a:extLst>
              <a:ext uri="{FF2B5EF4-FFF2-40B4-BE49-F238E27FC236}">
                <a16:creationId xmlns:a16="http://schemas.microsoft.com/office/drawing/2014/main" id="{1C29A34C-DC4A-4E60-8972-8EA6A217D006}"/>
              </a:ext>
            </a:extLst>
          </p:cNvPr>
          <p:cNvGrpSpPr/>
          <p:nvPr/>
        </p:nvGrpSpPr>
        <p:grpSpPr>
          <a:xfrm>
            <a:off x="334942" y="2318076"/>
            <a:ext cx="9159956" cy="4127694"/>
            <a:chOff x="334942" y="2318076"/>
            <a:chExt cx="9159956" cy="4127694"/>
          </a:xfrm>
        </p:grpSpPr>
        <p:grpSp>
          <p:nvGrpSpPr>
            <p:cNvPr id="8" name="Group 7">
              <a:extLst>
                <a:ext uri="{FF2B5EF4-FFF2-40B4-BE49-F238E27FC236}">
                  <a16:creationId xmlns:a16="http://schemas.microsoft.com/office/drawing/2014/main" id="{833366A6-B1D1-437C-89A3-688A3818F2C9}"/>
                </a:ext>
              </a:extLst>
            </p:cNvPr>
            <p:cNvGrpSpPr/>
            <p:nvPr/>
          </p:nvGrpSpPr>
          <p:grpSpPr>
            <a:xfrm>
              <a:off x="364922" y="2318076"/>
              <a:ext cx="9129976" cy="4127694"/>
              <a:chOff x="334942" y="2183166"/>
              <a:chExt cx="9129976" cy="4127694"/>
            </a:xfrm>
          </p:grpSpPr>
          <p:pic>
            <p:nvPicPr>
              <p:cNvPr id="5" name="Picture 4">
                <a:extLst>
                  <a:ext uri="{FF2B5EF4-FFF2-40B4-BE49-F238E27FC236}">
                    <a16:creationId xmlns:a16="http://schemas.microsoft.com/office/drawing/2014/main" id="{DAEAC154-8C9D-443A-89B3-E6AD2B602203}"/>
                  </a:ext>
                </a:extLst>
              </p:cNvPr>
              <p:cNvPicPr>
                <a:picLocks noChangeAspect="1"/>
              </p:cNvPicPr>
              <p:nvPr/>
            </p:nvPicPr>
            <p:blipFill rotWithShape="1">
              <a:blip r:embed="rId3"/>
              <a:srcRect l="11456" b="17011"/>
              <a:stretch/>
            </p:blipFill>
            <p:spPr>
              <a:xfrm>
                <a:off x="334942" y="2183166"/>
                <a:ext cx="9129976" cy="4127694"/>
              </a:xfrm>
              <a:prstGeom prst="rect">
                <a:avLst/>
              </a:prstGeom>
            </p:spPr>
          </p:pic>
          <p:sp>
            <p:nvSpPr>
              <p:cNvPr id="3" name="TextBox 2">
                <a:extLst>
                  <a:ext uri="{FF2B5EF4-FFF2-40B4-BE49-F238E27FC236}">
                    <a16:creationId xmlns:a16="http://schemas.microsoft.com/office/drawing/2014/main" id="{7EF69667-4596-4AEA-8F87-9345D86BD62F}"/>
                  </a:ext>
                </a:extLst>
              </p:cNvPr>
              <p:cNvSpPr txBox="1"/>
              <p:nvPr/>
            </p:nvSpPr>
            <p:spPr>
              <a:xfrm>
                <a:off x="1076915" y="2313698"/>
                <a:ext cx="1650167" cy="954107"/>
              </a:xfrm>
              <a:prstGeom prst="rect">
                <a:avLst/>
              </a:prstGeom>
              <a:solidFill>
                <a:schemeClr val="bg1"/>
              </a:solidFill>
            </p:spPr>
            <p:txBody>
              <a:bodyPr wrap="square" rtlCol="0">
                <a:spAutoFit/>
              </a:bodyPr>
              <a:lstStyle/>
              <a:p>
                <a:pPr algn="ctr"/>
                <a:endParaRPr lang="en-US" sz="1400" b="1">
                  <a:solidFill>
                    <a:schemeClr val="tx1">
                      <a:lumMod val="65000"/>
                      <a:lumOff val="35000"/>
                    </a:schemeClr>
                  </a:solidFill>
                  <a:latin typeface="Arial" panose="020B0604020202020204" pitchFamily="34" charset="0"/>
                  <a:cs typeface="Arial" panose="020B0604020202020204" pitchFamily="34" charset="0"/>
                </a:endParaRPr>
              </a:p>
              <a:p>
                <a:pPr algn="ctr"/>
                <a:r>
                  <a:rPr lang="en-US" sz="1400" b="1">
                    <a:solidFill>
                      <a:schemeClr val="tx1">
                        <a:lumMod val="65000"/>
                        <a:lumOff val="35000"/>
                      </a:schemeClr>
                    </a:solidFill>
                    <a:latin typeface="Arial" panose="020B0604020202020204" pitchFamily="34" charset="0"/>
                    <a:cs typeface="Arial" panose="020B0604020202020204" pitchFamily="34" charset="0"/>
                  </a:rPr>
                  <a:t>COVID 19 </a:t>
                </a:r>
              </a:p>
              <a:p>
                <a:pPr algn="ctr"/>
                <a:r>
                  <a:rPr lang="en-US" sz="1400" b="1">
                    <a:solidFill>
                      <a:schemeClr val="tx1">
                        <a:lumMod val="65000"/>
                        <a:lumOff val="35000"/>
                      </a:schemeClr>
                    </a:solidFill>
                    <a:latin typeface="Arial" panose="020B0604020202020204" pitchFamily="34" charset="0"/>
                    <a:cs typeface="Arial" panose="020B0604020202020204" pitchFamily="34" charset="0"/>
                  </a:rPr>
                  <a:t>School closures</a:t>
                </a:r>
              </a:p>
              <a:p>
                <a:pPr algn="ctr"/>
                <a:r>
                  <a:rPr lang="en-US" sz="1400" b="1">
                    <a:solidFill>
                      <a:schemeClr val="tx1">
                        <a:lumMod val="65000"/>
                        <a:lumOff val="35000"/>
                      </a:schemeClr>
                    </a:solidFill>
                    <a:latin typeface="Arial" panose="020B0604020202020204" pitchFamily="34" charset="0"/>
                    <a:cs typeface="Arial" panose="020B0604020202020204" pitchFamily="34" charset="0"/>
                  </a:rPr>
                  <a:t>(March 2020)</a:t>
                </a:r>
              </a:p>
            </p:txBody>
          </p:sp>
        </p:grpSp>
        <p:sp>
          <p:nvSpPr>
            <p:cNvPr id="2" name="TextBox 1">
              <a:extLst>
                <a:ext uri="{FF2B5EF4-FFF2-40B4-BE49-F238E27FC236}">
                  <a16:creationId xmlns:a16="http://schemas.microsoft.com/office/drawing/2014/main" id="{A6B56B6E-8339-48CC-BB75-E51D6B10C6D5}"/>
                </a:ext>
              </a:extLst>
            </p:cNvPr>
            <p:cNvSpPr txBox="1"/>
            <p:nvPr/>
          </p:nvSpPr>
          <p:spPr>
            <a:xfrm>
              <a:off x="334942" y="5905021"/>
              <a:ext cx="9078881" cy="307777"/>
            </a:xfrm>
            <a:prstGeom prst="rect">
              <a:avLst/>
            </a:prstGeom>
            <a:noFill/>
          </p:spPr>
          <p:txBody>
            <a:bodyPr wrap="square" rtlCol="0">
              <a:spAutoFit/>
            </a:bodyPr>
            <a:lstStyle/>
            <a:p>
              <a:r>
                <a:rPr lang="en-US" sz="1400" b="1">
                  <a:solidFill>
                    <a:schemeClr val="tx1">
                      <a:lumMod val="65000"/>
                      <a:lumOff val="35000"/>
                    </a:schemeClr>
                  </a:solidFill>
                  <a:latin typeface="Arial" panose="020B0604020202020204" pitchFamily="34" charset="0"/>
                  <a:cs typeface="Arial" panose="020B0604020202020204" pitchFamily="34" charset="0"/>
                </a:rPr>
                <a:t>2018-19                   2019-20                     2020-21                     2021-22                        2022-23</a:t>
              </a:r>
            </a:p>
          </p:txBody>
        </p:sp>
      </p:grpSp>
      <p:sp>
        <p:nvSpPr>
          <p:cNvPr id="10" name="TextBox 9">
            <a:extLst>
              <a:ext uri="{FF2B5EF4-FFF2-40B4-BE49-F238E27FC236}">
                <a16:creationId xmlns:a16="http://schemas.microsoft.com/office/drawing/2014/main" id="{91F0D661-69D2-9855-356F-0F4699BDD9DD}"/>
              </a:ext>
            </a:extLst>
          </p:cNvPr>
          <p:cNvSpPr txBox="1"/>
          <p:nvPr/>
        </p:nvSpPr>
        <p:spPr>
          <a:xfrm>
            <a:off x="1742617" y="6356070"/>
            <a:ext cx="9129975" cy="369332"/>
          </a:xfrm>
          <a:prstGeom prst="rect">
            <a:avLst/>
          </a:prstGeom>
          <a:solidFill>
            <a:schemeClr val="accent4">
              <a:lumMod val="40000"/>
              <a:lumOff val="60000"/>
            </a:schemeClr>
          </a:solidFill>
        </p:spPr>
        <p:txBody>
          <a:bodyPr wrap="square" rtlCol="0">
            <a:spAutoFit/>
          </a:bodyPr>
          <a:lstStyle/>
          <a:p>
            <a:pPr algn="ctr"/>
            <a:r>
              <a:rPr lang="en-US" dirty="0"/>
              <a:t>From MA Department of Education Presentation, August 2024</a:t>
            </a:r>
          </a:p>
        </p:txBody>
      </p:sp>
    </p:spTree>
    <p:extLst>
      <p:ext uri="{BB962C8B-B14F-4D97-AF65-F5344CB8AC3E}">
        <p14:creationId xmlns:p14="http://schemas.microsoft.com/office/powerpoint/2010/main" val="3625600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A88570-43A1-F6ED-08C0-C578454DB0E3}"/>
              </a:ext>
            </a:extLst>
          </p:cNvPr>
          <p:cNvSpPr txBox="1"/>
          <p:nvPr/>
        </p:nvSpPr>
        <p:spPr>
          <a:xfrm>
            <a:off x="1106714" y="349853"/>
            <a:ext cx="10130971" cy="1323439"/>
          </a:xfrm>
          <a:prstGeom prst="rect">
            <a:avLst/>
          </a:prstGeom>
          <a:noFill/>
        </p:spPr>
        <p:txBody>
          <a:bodyPr wrap="square" rtlCol="0">
            <a:spAutoFit/>
          </a:bodyPr>
          <a:lstStyle/>
          <a:p>
            <a:pPr algn="ctr"/>
            <a:r>
              <a:rPr lang="en-US" sz="4000" b="1" dirty="0">
                <a:latin typeface="Aptos Display" panose="020B0004020202020204" pitchFamily="34" charset="0"/>
              </a:rPr>
              <a:t>Do We See Disparities in Chronic Absenteeism?</a:t>
            </a:r>
          </a:p>
        </p:txBody>
      </p:sp>
      <p:sp>
        <p:nvSpPr>
          <p:cNvPr id="4" name="TextBox 3">
            <a:extLst>
              <a:ext uri="{FF2B5EF4-FFF2-40B4-BE49-F238E27FC236}">
                <a16:creationId xmlns:a16="http://schemas.microsoft.com/office/drawing/2014/main" id="{D0ABC882-1578-AB06-F4D8-104BD30CDDBC}"/>
              </a:ext>
            </a:extLst>
          </p:cNvPr>
          <p:cNvSpPr txBox="1"/>
          <p:nvPr/>
        </p:nvSpPr>
        <p:spPr>
          <a:xfrm>
            <a:off x="1785257" y="2003324"/>
            <a:ext cx="2830285" cy="461665"/>
          </a:xfrm>
          <a:prstGeom prst="rect">
            <a:avLst/>
          </a:prstGeom>
          <a:solidFill>
            <a:srgbClr val="00B0F0"/>
          </a:solidFill>
        </p:spPr>
        <p:txBody>
          <a:bodyPr wrap="square" rtlCol="0">
            <a:spAutoFit/>
          </a:bodyPr>
          <a:lstStyle/>
          <a:p>
            <a:pPr algn="ctr"/>
            <a:r>
              <a:rPr lang="en-US" sz="2400" dirty="0">
                <a:latin typeface="Aptos Black" panose="020B0004020202020204" pitchFamily="34" charset="0"/>
              </a:rPr>
              <a:t>Black students</a:t>
            </a:r>
          </a:p>
        </p:txBody>
      </p:sp>
      <p:sp>
        <p:nvSpPr>
          <p:cNvPr id="5" name="TextBox 4">
            <a:extLst>
              <a:ext uri="{FF2B5EF4-FFF2-40B4-BE49-F238E27FC236}">
                <a16:creationId xmlns:a16="http://schemas.microsoft.com/office/drawing/2014/main" id="{59E93B6B-63D0-A347-5682-B944A217B9DB}"/>
              </a:ext>
            </a:extLst>
          </p:cNvPr>
          <p:cNvSpPr txBox="1"/>
          <p:nvPr/>
        </p:nvSpPr>
        <p:spPr>
          <a:xfrm>
            <a:off x="7899400" y="4442529"/>
            <a:ext cx="3207657" cy="461665"/>
          </a:xfrm>
          <a:prstGeom prst="rect">
            <a:avLst/>
          </a:prstGeom>
          <a:solidFill>
            <a:schemeClr val="accent4">
              <a:lumMod val="60000"/>
              <a:lumOff val="40000"/>
            </a:schemeClr>
          </a:solidFill>
        </p:spPr>
        <p:txBody>
          <a:bodyPr wrap="square" rtlCol="0">
            <a:spAutoFit/>
          </a:bodyPr>
          <a:lstStyle/>
          <a:p>
            <a:pPr algn="ctr"/>
            <a:r>
              <a:rPr lang="en-US" sz="2400" dirty="0" err="1">
                <a:latin typeface="Aptos Black" panose="020B0004020202020204" pitchFamily="34" charset="0"/>
              </a:rPr>
              <a:t>LatinX</a:t>
            </a:r>
            <a:r>
              <a:rPr lang="en-US" sz="2400" dirty="0">
                <a:latin typeface="Aptos Black" panose="020B0004020202020204" pitchFamily="34" charset="0"/>
              </a:rPr>
              <a:t> students</a:t>
            </a:r>
          </a:p>
        </p:txBody>
      </p:sp>
      <p:sp>
        <p:nvSpPr>
          <p:cNvPr id="7" name="TextBox 6">
            <a:extLst>
              <a:ext uri="{FF2B5EF4-FFF2-40B4-BE49-F238E27FC236}">
                <a16:creationId xmlns:a16="http://schemas.microsoft.com/office/drawing/2014/main" id="{322174AE-41E9-1FC0-D423-23CF9B6F16C5}"/>
              </a:ext>
            </a:extLst>
          </p:cNvPr>
          <p:cNvSpPr txBox="1"/>
          <p:nvPr/>
        </p:nvSpPr>
        <p:spPr>
          <a:xfrm rot="10800000" flipH="1" flipV="1">
            <a:off x="1302331" y="3586425"/>
            <a:ext cx="2351314" cy="1569660"/>
          </a:xfrm>
          <a:prstGeom prst="rect">
            <a:avLst/>
          </a:prstGeom>
          <a:solidFill>
            <a:srgbClr val="4AD2AE"/>
          </a:solidFill>
        </p:spPr>
        <p:txBody>
          <a:bodyPr wrap="square" rtlCol="0">
            <a:spAutoFit/>
          </a:bodyPr>
          <a:lstStyle/>
          <a:p>
            <a:pPr algn="ctr"/>
            <a:r>
              <a:rPr lang="en-US" sz="2400" dirty="0">
                <a:latin typeface="Aptos Black" panose="020B0004020202020204" pitchFamily="34" charset="0"/>
              </a:rPr>
              <a:t>Native American and Pacific Islander</a:t>
            </a:r>
          </a:p>
        </p:txBody>
      </p:sp>
      <p:sp>
        <p:nvSpPr>
          <p:cNvPr id="8" name="TextBox 7">
            <a:extLst>
              <a:ext uri="{FF2B5EF4-FFF2-40B4-BE49-F238E27FC236}">
                <a16:creationId xmlns:a16="http://schemas.microsoft.com/office/drawing/2014/main" id="{A03D954D-696A-F943-4B61-39C2F932B3B0}"/>
              </a:ext>
            </a:extLst>
          </p:cNvPr>
          <p:cNvSpPr txBox="1"/>
          <p:nvPr/>
        </p:nvSpPr>
        <p:spPr>
          <a:xfrm>
            <a:off x="8454570" y="1722995"/>
            <a:ext cx="3207657" cy="830997"/>
          </a:xfrm>
          <a:prstGeom prst="rect">
            <a:avLst/>
          </a:prstGeom>
          <a:solidFill>
            <a:srgbClr val="00B050"/>
          </a:solidFill>
        </p:spPr>
        <p:txBody>
          <a:bodyPr wrap="square" rtlCol="0">
            <a:spAutoFit/>
          </a:bodyPr>
          <a:lstStyle/>
          <a:p>
            <a:pPr algn="ctr"/>
            <a:r>
              <a:rPr lang="en-US" sz="2400" dirty="0">
                <a:latin typeface="Aptos Black" panose="020B0004020202020204" pitchFamily="34" charset="0"/>
              </a:rPr>
              <a:t>Students with Disabilities</a:t>
            </a:r>
          </a:p>
        </p:txBody>
      </p:sp>
      <p:sp>
        <p:nvSpPr>
          <p:cNvPr id="9" name="TextBox 8">
            <a:extLst>
              <a:ext uri="{FF2B5EF4-FFF2-40B4-BE49-F238E27FC236}">
                <a16:creationId xmlns:a16="http://schemas.microsoft.com/office/drawing/2014/main" id="{3CB4AD6D-D295-D882-95E2-3E97AE9405D1}"/>
              </a:ext>
            </a:extLst>
          </p:cNvPr>
          <p:cNvSpPr txBox="1"/>
          <p:nvPr/>
        </p:nvSpPr>
        <p:spPr>
          <a:xfrm>
            <a:off x="5199743" y="2644170"/>
            <a:ext cx="2699657" cy="1569660"/>
          </a:xfrm>
          <a:prstGeom prst="rect">
            <a:avLst/>
          </a:prstGeom>
          <a:solidFill>
            <a:schemeClr val="accent6">
              <a:lumMod val="60000"/>
              <a:lumOff val="40000"/>
            </a:schemeClr>
          </a:solidFill>
        </p:spPr>
        <p:txBody>
          <a:bodyPr wrap="square" rtlCol="0">
            <a:spAutoFit/>
          </a:bodyPr>
          <a:lstStyle/>
          <a:p>
            <a:pPr algn="ctr"/>
            <a:r>
              <a:rPr lang="en-US" sz="2400" dirty="0">
                <a:latin typeface="Aptos Black" panose="020B0004020202020204" pitchFamily="34" charset="0"/>
              </a:rPr>
              <a:t>Students Experiencing Housing Instability</a:t>
            </a:r>
          </a:p>
        </p:txBody>
      </p:sp>
      <p:sp>
        <p:nvSpPr>
          <p:cNvPr id="10" name="TextBox 9">
            <a:extLst>
              <a:ext uri="{FF2B5EF4-FFF2-40B4-BE49-F238E27FC236}">
                <a16:creationId xmlns:a16="http://schemas.microsoft.com/office/drawing/2014/main" id="{7027C914-BA29-36B7-303C-6C1357E4BC84}"/>
              </a:ext>
            </a:extLst>
          </p:cNvPr>
          <p:cNvSpPr txBox="1"/>
          <p:nvPr/>
        </p:nvSpPr>
        <p:spPr>
          <a:xfrm>
            <a:off x="750787" y="5859475"/>
            <a:ext cx="3454400" cy="461665"/>
          </a:xfrm>
          <a:prstGeom prst="rect">
            <a:avLst/>
          </a:prstGeom>
          <a:solidFill>
            <a:srgbClr val="9999FF"/>
          </a:solidFill>
        </p:spPr>
        <p:txBody>
          <a:bodyPr wrap="square" rtlCol="0">
            <a:spAutoFit/>
          </a:bodyPr>
          <a:lstStyle/>
          <a:p>
            <a:pPr algn="ctr"/>
            <a:r>
              <a:rPr lang="en-US" sz="2400" dirty="0">
                <a:latin typeface="Aptos Black" panose="020B0004020202020204" pitchFamily="34" charset="0"/>
              </a:rPr>
              <a:t>Low Income Students</a:t>
            </a:r>
          </a:p>
        </p:txBody>
      </p:sp>
      <p:sp>
        <p:nvSpPr>
          <p:cNvPr id="11" name="TextBox 10">
            <a:extLst>
              <a:ext uri="{FF2B5EF4-FFF2-40B4-BE49-F238E27FC236}">
                <a16:creationId xmlns:a16="http://schemas.microsoft.com/office/drawing/2014/main" id="{0EE017DD-ABF8-DA45-88C8-809F7CF5F94B}"/>
              </a:ext>
            </a:extLst>
          </p:cNvPr>
          <p:cNvSpPr txBox="1"/>
          <p:nvPr/>
        </p:nvSpPr>
        <p:spPr>
          <a:xfrm>
            <a:off x="7859483" y="6090308"/>
            <a:ext cx="4143831" cy="461665"/>
          </a:xfrm>
          <a:prstGeom prst="rect">
            <a:avLst/>
          </a:prstGeom>
          <a:solidFill>
            <a:schemeClr val="bg2">
              <a:lumMod val="40000"/>
              <a:lumOff val="60000"/>
            </a:schemeClr>
          </a:solidFill>
        </p:spPr>
        <p:txBody>
          <a:bodyPr wrap="square" rtlCol="0">
            <a:spAutoFit/>
          </a:bodyPr>
          <a:lstStyle/>
          <a:p>
            <a:r>
              <a:rPr lang="en-US" sz="2400" dirty="0">
                <a:latin typeface="Aptos Black" panose="020B0004020202020204" pitchFamily="34" charset="0"/>
              </a:rPr>
              <a:t>English Language Learners</a:t>
            </a:r>
          </a:p>
        </p:txBody>
      </p:sp>
      <p:sp>
        <p:nvSpPr>
          <p:cNvPr id="12" name="TextBox 11">
            <a:extLst>
              <a:ext uri="{FF2B5EF4-FFF2-40B4-BE49-F238E27FC236}">
                <a16:creationId xmlns:a16="http://schemas.microsoft.com/office/drawing/2014/main" id="{ACD7C5FE-57C6-0AC0-034C-054573DEE1A9}"/>
              </a:ext>
            </a:extLst>
          </p:cNvPr>
          <p:cNvSpPr txBox="1"/>
          <p:nvPr/>
        </p:nvSpPr>
        <p:spPr>
          <a:xfrm>
            <a:off x="4615542" y="4925252"/>
            <a:ext cx="2699657" cy="461665"/>
          </a:xfrm>
          <a:prstGeom prst="rect">
            <a:avLst/>
          </a:prstGeom>
          <a:solidFill>
            <a:srgbClr val="FF0066"/>
          </a:solidFill>
        </p:spPr>
        <p:txBody>
          <a:bodyPr wrap="square" rtlCol="0">
            <a:spAutoFit/>
          </a:bodyPr>
          <a:lstStyle/>
          <a:p>
            <a:pPr algn="ctr"/>
            <a:r>
              <a:rPr lang="en-US" sz="2400" dirty="0">
                <a:latin typeface="Aptos Black" panose="020B0004020202020204" pitchFamily="34" charset="0"/>
              </a:rPr>
              <a:t>New Residents</a:t>
            </a:r>
          </a:p>
        </p:txBody>
      </p:sp>
    </p:spTree>
    <p:extLst>
      <p:ext uri="{BB962C8B-B14F-4D97-AF65-F5344CB8AC3E}">
        <p14:creationId xmlns:p14="http://schemas.microsoft.com/office/powerpoint/2010/main" val="206276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A4E4CA"/>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51BC6-88BE-453E-A529-0CCD8F18B13B}"/>
              </a:ext>
            </a:extLst>
          </p:cNvPr>
          <p:cNvPicPr>
            <a:picLocks noChangeAspect="1"/>
          </p:cNvPicPr>
          <p:nvPr/>
        </p:nvPicPr>
        <p:blipFill rotWithShape="1">
          <a:blip r:embed="rId3"/>
          <a:srcRect t="10959"/>
          <a:stretch/>
        </p:blipFill>
        <p:spPr>
          <a:xfrm>
            <a:off x="234351" y="2425064"/>
            <a:ext cx="9146926" cy="4368928"/>
          </a:xfrm>
          <a:prstGeom prst="rect">
            <a:avLst/>
          </a:prstGeom>
        </p:spPr>
      </p:pic>
      <p:sp>
        <p:nvSpPr>
          <p:cNvPr id="5" name="Title 4">
            <a:extLst>
              <a:ext uri="{FF2B5EF4-FFF2-40B4-BE49-F238E27FC236}">
                <a16:creationId xmlns:a16="http://schemas.microsoft.com/office/drawing/2014/main" id="{EDCA9EE1-1228-4DD0-84BE-1B0FCD29487C}"/>
              </a:ext>
            </a:extLst>
          </p:cNvPr>
          <p:cNvSpPr>
            <a:spLocks noGrp="1"/>
          </p:cNvSpPr>
          <p:nvPr>
            <p:ph type="title"/>
          </p:nvPr>
        </p:nvSpPr>
        <p:spPr>
          <a:xfrm>
            <a:off x="234351" y="277587"/>
            <a:ext cx="11446786" cy="1130392"/>
          </a:xfrm>
          <a:solidFill>
            <a:schemeClr val="accent1">
              <a:lumMod val="40000"/>
              <a:lumOff val="60000"/>
            </a:schemeClr>
          </a:solidFill>
        </p:spPr>
        <p:txBody>
          <a:bodyPr>
            <a:noAutofit/>
          </a:bodyPr>
          <a:lstStyle/>
          <a:p>
            <a:r>
              <a:rPr lang="en-US" sz="4000" b="1" dirty="0">
                <a:latin typeface="Aptos Display" panose="020B0004020202020204" pitchFamily="34" charset="0"/>
                <a:cs typeface="Arial"/>
              </a:rPr>
              <a:t>Massachusetts</a:t>
            </a:r>
            <a:r>
              <a:rPr lang="en-US" sz="4000" dirty="0">
                <a:latin typeface="Aptos Display" panose="020B0004020202020204" pitchFamily="34" charset="0"/>
                <a:cs typeface="Arial"/>
              </a:rPr>
              <a:t> </a:t>
            </a:r>
            <a:r>
              <a:rPr lang="en-US" sz="4000" b="1" dirty="0">
                <a:latin typeface="Aptos Display" panose="020B0004020202020204" pitchFamily="34" charset="0"/>
                <a:cs typeface="Arial"/>
              </a:rPr>
              <a:t>Trends by Specific Student Groups</a:t>
            </a:r>
            <a:endParaRPr lang="en-US" sz="4000" b="1" dirty="0">
              <a:latin typeface="Aptos Display" panose="020B0004020202020204" pitchFamily="34" charset="0"/>
            </a:endParaRPr>
          </a:p>
        </p:txBody>
      </p:sp>
      <p:sp>
        <p:nvSpPr>
          <p:cNvPr id="7" name="TextBox 6">
            <a:extLst>
              <a:ext uri="{FF2B5EF4-FFF2-40B4-BE49-F238E27FC236}">
                <a16:creationId xmlns:a16="http://schemas.microsoft.com/office/drawing/2014/main" id="{11CC02D6-B65D-428F-A3BA-382984996C8B}"/>
              </a:ext>
            </a:extLst>
          </p:cNvPr>
          <p:cNvSpPr txBox="1"/>
          <p:nvPr/>
        </p:nvSpPr>
        <p:spPr>
          <a:xfrm>
            <a:off x="9713976" y="2425064"/>
            <a:ext cx="2478024" cy="3951851"/>
          </a:xfrm>
          <a:prstGeom prst="rect">
            <a:avLst/>
          </a:prstGeom>
          <a:solidFill>
            <a:schemeClr val="bg1">
              <a:lumMod val="95000"/>
            </a:schemeClr>
          </a:solidFill>
          <a:ln>
            <a:noFill/>
          </a:ln>
        </p:spPr>
        <p:txBody>
          <a:bodyPr wrap="square" lIns="128016" tIns="128016" rIns="128016" bIns="128016" rtlCol="0" anchor="t">
            <a:spAutoFit/>
          </a:bodyPr>
          <a:lstStyle/>
          <a:p>
            <a:r>
              <a:rPr lang="en-US" sz="1600" b="1" dirty="0">
                <a:solidFill>
                  <a:srgbClr val="2F5597"/>
                </a:solidFill>
                <a:latin typeface="Arial"/>
                <a:cs typeface="Arial"/>
              </a:rPr>
              <a:t>Additional Insights</a:t>
            </a:r>
          </a:p>
          <a:p>
            <a:endParaRPr lang="en-US" sz="1600" dirty="0">
              <a:latin typeface="Arial" panose="020B0604020202020204" pitchFamily="34" charset="0"/>
              <a:cs typeface="Arial" panose="020B0604020202020204" pitchFamily="34" charset="0"/>
            </a:endParaRPr>
          </a:p>
          <a:p>
            <a:r>
              <a:rPr lang="en-US" sz="1600" dirty="0">
                <a:latin typeface="Arial"/>
                <a:cs typeface="Arial"/>
              </a:rPr>
              <a:t>National research shows the negative effects of school absences are larger for low-performing, low-income, and English learner students.</a:t>
            </a:r>
          </a:p>
          <a:p>
            <a:endParaRPr lang="en-US" sz="1600" dirty="0">
              <a:latin typeface="Arial" panose="020B0604020202020204" pitchFamily="34" charset="0"/>
              <a:cs typeface="Arial" panose="020B0604020202020204" pitchFamily="34" charset="0"/>
            </a:endParaRPr>
          </a:p>
          <a:p>
            <a:r>
              <a:rPr lang="en-US" sz="1600" dirty="0">
                <a:latin typeface="Arial"/>
                <a:cs typeface="Arial"/>
              </a:rPr>
              <a:t>Almost half (47%) of high school English Learners missed 10% of school in 2022-2023.</a:t>
            </a:r>
          </a:p>
          <a:p>
            <a:endParaRPr lang="en-US"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F9E1B0E-2162-4260-9C7B-1F15ACB84CB5}"/>
              </a:ext>
            </a:extLst>
          </p:cNvPr>
          <p:cNvSpPr txBox="1"/>
          <p:nvPr/>
        </p:nvSpPr>
        <p:spPr>
          <a:xfrm>
            <a:off x="680048" y="1516317"/>
            <a:ext cx="10842938" cy="830997"/>
          </a:xfrm>
          <a:prstGeom prst="rect">
            <a:avLst/>
          </a:prstGeom>
          <a:noFill/>
        </p:spPr>
        <p:txBody>
          <a:bodyPr wrap="square" lIns="91440" tIns="45720" rIns="91440" bIns="45720" rtlCol="0" anchor="t">
            <a:spAutoFit/>
          </a:bodyPr>
          <a:lstStyle/>
          <a:p>
            <a:pPr algn="ctr"/>
            <a:r>
              <a:rPr lang="en-US" sz="2400" b="1" dirty="0">
                <a:solidFill>
                  <a:srgbClr val="1082AB"/>
                </a:solidFill>
                <a:latin typeface="Aptos Black" panose="020B0004020202020204" pitchFamily="34" charset="0"/>
                <a:cs typeface="Arial"/>
              </a:rPr>
              <a:t>Chronic absenteeism rates are higher for English learners, </a:t>
            </a:r>
            <a:endParaRPr lang="en-US" sz="2400" b="1" dirty="0">
              <a:solidFill>
                <a:srgbClr val="1082AB"/>
              </a:solidFill>
              <a:highlight>
                <a:srgbClr val="FFFF00"/>
              </a:highlight>
              <a:latin typeface="Aptos Black" panose="020B0004020202020204" pitchFamily="34" charset="0"/>
              <a:cs typeface="Arial"/>
            </a:endParaRPr>
          </a:p>
          <a:p>
            <a:pPr algn="ctr"/>
            <a:r>
              <a:rPr lang="en-US" sz="2400" b="1" dirty="0">
                <a:solidFill>
                  <a:srgbClr val="1082AB"/>
                </a:solidFill>
                <a:latin typeface="Aptos Black" panose="020B0004020202020204" pitchFamily="34" charset="0"/>
                <a:cs typeface="Arial"/>
              </a:rPr>
              <a:t>low-income students, and students with disabilities</a:t>
            </a:r>
            <a:endParaRPr lang="en-US" sz="2400" b="1" dirty="0">
              <a:solidFill>
                <a:srgbClr val="1082AB"/>
              </a:solidFill>
              <a:highlight>
                <a:srgbClr val="FFFF00"/>
              </a:highlight>
              <a:latin typeface="Aptos Black" panose="020B0004020202020204" pitchFamily="34" charset="0"/>
              <a:cs typeface="Arial"/>
            </a:endParaRPr>
          </a:p>
        </p:txBody>
      </p:sp>
      <p:sp>
        <p:nvSpPr>
          <p:cNvPr id="6" name="TextBox 5">
            <a:extLst>
              <a:ext uri="{FF2B5EF4-FFF2-40B4-BE49-F238E27FC236}">
                <a16:creationId xmlns:a16="http://schemas.microsoft.com/office/drawing/2014/main" id="{EA94A7DE-CADF-4745-A372-F563682C8925}"/>
              </a:ext>
            </a:extLst>
          </p:cNvPr>
          <p:cNvSpPr txBox="1"/>
          <p:nvPr/>
        </p:nvSpPr>
        <p:spPr>
          <a:xfrm>
            <a:off x="1690427" y="3198167"/>
            <a:ext cx="2238232" cy="461665"/>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Percent absent at least 10% of school year</a:t>
            </a:r>
          </a:p>
        </p:txBody>
      </p:sp>
      <p:sp>
        <p:nvSpPr>
          <p:cNvPr id="2" name="TextBox 1">
            <a:extLst>
              <a:ext uri="{FF2B5EF4-FFF2-40B4-BE49-F238E27FC236}">
                <a16:creationId xmlns:a16="http://schemas.microsoft.com/office/drawing/2014/main" id="{9A006D26-A514-36D6-3108-5354E0B6F9FE}"/>
              </a:ext>
            </a:extLst>
          </p:cNvPr>
          <p:cNvSpPr txBox="1"/>
          <p:nvPr/>
        </p:nvSpPr>
        <p:spPr>
          <a:xfrm>
            <a:off x="8179496" y="5373666"/>
            <a:ext cx="1534480" cy="1477328"/>
          </a:xfrm>
          <a:prstGeom prst="rect">
            <a:avLst/>
          </a:prstGeom>
          <a:solidFill>
            <a:srgbClr val="A4E4CA"/>
          </a:solidFill>
        </p:spPr>
        <p:txBody>
          <a:bodyPr wrap="square" rtlCol="0">
            <a:spAutoFit/>
          </a:bodyPr>
          <a:lstStyle/>
          <a:p>
            <a:r>
              <a:rPr lang="en-US" dirty="0"/>
              <a:t>From the MA Department of Education  August 2024 presentation</a:t>
            </a:r>
          </a:p>
        </p:txBody>
      </p:sp>
    </p:spTree>
    <p:extLst>
      <p:ext uri="{BB962C8B-B14F-4D97-AF65-F5344CB8AC3E}">
        <p14:creationId xmlns:p14="http://schemas.microsoft.com/office/powerpoint/2010/main" val="1908721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A4E4CA"/>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DFCCF0-203B-47E7-855B-69CA6C487E35}"/>
              </a:ext>
            </a:extLst>
          </p:cNvPr>
          <p:cNvPicPr>
            <a:picLocks noChangeAspect="1"/>
          </p:cNvPicPr>
          <p:nvPr/>
        </p:nvPicPr>
        <p:blipFill rotWithShape="1">
          <a:blip r:embed="rId3"/>
          <a:srcRect t="9661"/>
          <a:stretch/>
        </p:blipFill>
        <p:spPr>
          <a:xfrm>
            <a:off x="119333" y="2187074"/>
            <a:ext cx="9429785" cy="4328256"/>
          </a:xfrm>
          <a:prstGeom prst="rect">
            <a:avLst/>
          </a:prstGeom>
        </p:spPr>
      </p:pic>
      <p:sp>
        <p:nvSpPr>
          <p:cNvPr id="5" name="Title 4">
            <a:extLst>
              <a:ext uri="{FF2B5EF4-FFF2-40B4-BE49-F238E27FC236}">
                <a16:creationId xmlns:a16="http://schemas.microsoft.com/office/drawing/2014/main" id="{C3C0577B-FEC2-4553-8986-CE0003FD680E}"/>
              </a:ext>
            </a:extLst>
          </p:cNvPr>
          <p:cNvSpPr>
            <a:spLocks noGrp="1"/>
          </p:cNvSpPr>
          <p:nvPr>
            <p:ph type="title"/>
          </p:nvPr>
        </p:nvSpPr>
        <p:spPr>
          <a:xfrm>
            <a:off x="304799" y="183100"/>
            <a:ext cx="11386457" cy="762000"/>
          </a:xfrm>
          <a:solidFill>
            <a:schemeClr val="accent1">
              <a:lumMod val="40000"/>
              <a:lumOff val="60000"/>
            </a:schemeClr>
          </a:solidFill>
        </p:spPr>
        <p:txBody>
          <a:bodyPr/>
          <a:lstStyle/>
          <a:p>
            <a:pPr algn="ctr"/>
            <a:r>
              <a:rPr lang="en-US" sz="4000" b="1" dirty="0">
                <a:latin typeface="Aptos Display" panose="020B0004020202020204" pitchFamily="34" charset="0"/>
                <a:cs typeface="Arial"/>
              </a:rPr>
              <a:t>Massachusetts Trends by Race/Ethnicity</a:t>
            </a:r>
          </a:p>
        </p:txBody>
      </p:sp>
      <p:sp>
        <p:nvSpPr>
          <p:cNvPr id="7" name="TextBox 6">
            <a:extLst>
              <a:ext uri="{FF2B5EF4-FFF2-40B4-BE49-F238E27FC236}">
                <a16:creationId xmlns:a16="http://schemas.microsoft.com/office/drawing/2014/main" id="{95A3F904-EE0A-4AEA-B6D4-0217F73635E9}"/>
              </a:ext>
            </a:extLst>
          </p:cNvPr>
          <p:cNvSpPr txBox="1"/>
          <p:nvPr/>
        </p:nvSpPr>
        <p:spPr>
          <a:xfrm>
            <a:off x="838200" y="1631334"/>
            <a:ext cx="8703249" cy="523220"/>
          </a:xfrm>
          <a:prstGeom prst="rect">
            <a:avLst/>
          </a:prstGeom>
          <a:noFill/>
        </p:spPr>
        <p:txBody>
          <a:bodyPr wrap="square" lIns="91440" tIns="45720" rIns="91440" bIns="45720" rtlCol="0" anchor="t">
            <a:spAutoFit/>
          </a:bodyPr>
          <a:lstStyle/>
          <a:p>
            <a:pPr algn="ctr"/>
            <a:r>
              <a:rPr lang="en-US" sz="2800" b="1" dirty="0">
                <a:solidFill>
                  <a:srgbClr val="1082AB"/>
                </a:solidFill>
                <a:latin typeface="Aptos Black" panose="020B0004020202020204" pitchFamily="34" charset="0"/>
                <a:cs typeface="Arial"/>
              </a:rPr>
              <a:t>Chronic absenteeism varies by race/ethnicity</a:t>
            </a:r>
            <a:endParaRPr lang="en-US" sz="2800" b="1" dirty="0">
              <a:solidFill>
                <a:srgbClr val="1082AB"/>
              </a:solidFill>
              <a:highlight>
                <a:srgbClr val="FFFF00"/>
              </a:highlight>
              <a:latin typeface="Aptos Black" panose="020B0004020202020204" pitchFamily="34" charset="0"/>
              <a:cs typeface="Arial"/>
            </a:endParaRPr>
          </a:p>
        </p:txBody>
      </p:sp>
      <p:sp>
        <p:nvSpPr>
          <p:cNvPr id="8" name="TextBox 7">
            <a:extLst>
              <a:ext uri="{FF2B5EF4-FFF2-40B4-BE49-F238E27FC236}">
                <a16:creationId xmlns:a16="http://schemas.microsoft.com/office/drawing/2014/main" id="{4CDC0499-69C0-4316-9F92-BF12A4C7AB71}"/>
              </a:ext>
            </a:extLst>
          </p:cNvPr>
          <p:cNvSpPr txBox="1"/>
          <p:nvPr/>
        </p:nvSpPr>
        <p:spPr>
          <a:xfrm>
            <a:off x="9541449" y="1329963"/>
            <a:ext cx="2650551" cy="4659737"/>
          </a:xfrm>
          <a:prstGeom prst="rect">
            <a:avLst/>
          </a:prstGeom>
          <a:solidFill>
            <a:schemeClr val="bg1">
              <a:lumMod val="95000"/>
            </a:schemeClr>
          </a:solidFill>
          <a:ln>
            <a:noFill/>
          </a:ln>
        </p:spPr>
        <p:txBody>
          <a:bodyPr wrap="square" lIns="128016" tIns="128016" rIns="128016" bIns="128016" rtlCol="0" anchor="t">
            <a:spAutoFit/>
          </a:bodyPr>
          <a:lstStyle/>
          <a:p>
            <a:r>
              <a:rPr lang="en-US" b="1" dirty="0">
                <a:solidFill>
                  <a:srgbClr val="2F5597"/>
                </a:solidFill>
                <a:latin typeface="Aptos" panose="020B0004020202020204" pitchFamily="34" charset="0"/>
                <a:cs typeface="Arial"/>
              </a:rPr>
              <a:t>Additional Insights</a:t>
            </a:r>
          </a:p>
          <a:p>
            <a:endParaRPr lang="en-US" dirty="0">
              <a:latin typeface="Aptos" panose="020B0004020202020204" pitchFamily="34" charset="0"/>
              <a:cs typeface="Arial"/>
            </a:endParaRPr>
          </a:p>
          <a:p>
            <a:r>
              <a:rPr lang="en-US" dirty="0">
                <a:latin typeface="Aptos" panose="020B0004020202020204" pitchFamily="34" charset="0"/>
                <a:cs typeface="Arial"/>
              </a:rPr>
              <a:t>2 out of 5 Hispanic high school students miss 10% of school or more</a:t>
            </a:r>
          </a:p>
          <a:p>
            <a:endParaRPr lang="en-US" dirty="0">
              <a:latin typeface="Aptos" panose="020B0004020202020204" pitchFamily="34" charset="0"/>
              <a:cs typeface="Arial" panose="020B0604020202020204" pitchFamily="34" charset="0"/>
            </a:endParaRPr>
          </a:p>
          <a:p>
            <a:r>
              <a:rPr lang="en-US" dirty="0">
                <a:latin typeface="Aptos" panose="020B0004020202020204" pitchFamily="34" charset="0"/>
                <a:cs typeface="Arial"/>
              </a:rPr>
              <a:t>More MA districts impacted:</a:t>
            </a:r>
          </a:p>
          <a:p>
            <a:pPr marL="171450" indent="-171450">
              <a:buFont typeface="Arial" panose="020B0604020202020204" pitchFamily="34" charset="0"/>
              <a:buChar char="•"/>
            </a:pPr>
            <a:r>
              <a:rPr lang="en-US" dirty="0">
                <a:latin typeface="Aptos" panose="020B0004020202020204" pitchFamily="34" charset="0"/>
                <a:cs typeface="Arial"/>
              </a:rPr>
              <a:t>March 2024: 338 districts and 1486 schools (10%+)</a:t>
            </a:r>
          </a:p>
          <a:p>
            <a:endParaRPr lang="en-US" dirty="0">
              <a:latin typeface="Aptos" panose="020B0004020202020204" pitchFamily="34" charset="0"/>
              <a:cs typeface="Arial"/>
            </a:endParaRPr>
          </a:p>
          <a:p>
            <a:pPr marL="171450" indent="-171450">
              <a:buFont typeface="Arial" panose="020B0604020202020204" pitchFamily="34" charset="0"/>
              <a:buChar char="•"/>
            </a:pPr>
            <a:r>
              <a:rPr lang="en-US" dirty="0">
                <a:latin typeface="Aptos" panose="020B0004020202020204" pitchFamily="34" charset="0"/>
                <a:cs typeface="Arial"/>
              </a:rPr>
              <a:t>2018-19: 198 districts and 913 schools (10%+)</a:t>
            </a:r>
          </a:p>
          <a:p>
            <a:endParaRPr lang="en-US" sz="16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6B7695B-7DAA-4787-B806-35A666868752}"/>
              </a:ext>
            </a:extLst>
          </p:cNvPr>
          <p:cNvSpPr txBox="1"/>
          <p:nvPr/>
        </p:nvSpPr>
        <p:spPr>
          <a:xfrm>
            <a:off x="1626927" y="3198167"/>
            <a:ext cx="2238232" cy="461665"/>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Percent absent at least 10% of school year</a:t>
            </a:r>
          </a:p>
        </p:txBody>
      </p:sp>
      <p:sp>
        <p:nvSpPr>
          <p:cNvPr id="3" name="TextBox 2">
            <a:extLst>
              <a:ext uri="{FF2B5EF4-FFF2-40B4-BE49-F238E27FC236}">
                <a16:creationId xmlns:a16="http://schemas.microsoft.com/office/drawing/2014/main" id="{F28F3E90-12B5-B2A7-579A-95E47491D3BE}"/>
              </a:ext>
            </a:extLst>
          </p:cNvPr>
          <p:cNvSpPr txBox="1"/>
          <p:nvPr/>
        </p:nvSpPr>
        <p:spPr>
          <a:xfrm>
            <a:off x="9549119" y="5933917"/>
            <a:ext cx="2579380" cy="830997"/>
          </a:xfrm>
          <a:prstGeom prst="rect">
            <a:avLst/>
          </a:prstGeom>
          <a:solidFill>
            <a:schemeClr val="accent1">
              <a:lumMod val="40000"/>
              <a:lumOff val="60000"/>
            </a:schemeClr>
          </a:solidFill>
        </p:spPr>
        <p:txBody>
          <a:bodyPr wrap="square" rtlCol="0">
            <a:spAutoFit/>
          </a:bodyPr>
          <a:lstStyle/>
          <a:p>
            <a:r>
              <a:rPr lang="en-US" sz="1600" dirty="0"/>
              <a:t>From MA Department of Education  August 2024 presentation</a:t>
            </a:r>
          </a:p>
        </p:txBody>
      </p:sp>
    </p:spTree>
    <p:extLst>
      <p:ext uri="{BB962C8B-B14F-4D97-AF65-F5344CB8AC3E}">
        <p14:creationId xmlns:p14="http://schemas.microsoft.com/office/powerpoint/2010/main" val="3755326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7"/>
          <p:cNvSpPr txBox="1">
            <a:spLocks noGrp="1"/>
          </p:cNvSpPr>
          <p:nvPr>
            <p:ph type="title"/>
          </p:nvPr>
        </p:nvSpPr>
        <p:spPr>
          <a:xfrm>
            <a:off x="838200" y="8608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620"/>
              <a:buNone/>
            </a:pPr>
            <a:r>
              <a:rPr lang="en-US" sz="4000" dirty="0">
                <a:solidFill>
                  <a:schemeClr val="dk1"/>
                </a:solidFill>
                <a:latin typeface="Aptos Display" panose="020B0004020202020204" pitchFamily="34" charset="0"/>
              </a:rPr>
              <a:t>Health-Related Barriers to Learning</a:t>
            </a:r>
            <a:endParaRPr sz="4000" dirty="0">
              <a:latin typeface="Aptos Display" panose="020B0004020202020204" pitchFamily="34" charset="0"/>
            </a:endParaRPr>
          </a:p>
        </p:txBody>
      </p:sp>
      <p:pic>
        <p:nvPicPr>
          <p:cNvPr id="202" name="Google Shape;202;p7" descr="A child using an inhaler&#10;&#10;Description automatically generated"/>
          <p:cNvPicPr preferRelativeResize="0"/>
          <p:nvPr/>
        </p:nvPicPr>
        <p:blipFill rotWithShape="1">
          <a:blip r:embed="rId3">
            <a:alphaModFix/>
          </a:blip>
          <a:srcRect/>
          <a:stretch/>
        </p:blipFill>
        <p:spPr>
          <a:xfrm>
            <a:off x="1784767" y="1225906"/>
            <a:ext cx="2290775" cy="1527184"/>
          </a:xfrm>
          <a:prstGeom prst="rect">
            <a:avLst/>
          </a:prstGeom>
          <a:ln>
            <a:noFill/>
          </a:ln>
          <a:effectLst>
            <a:outerShdw blurRad="292100" dist="139700" dir="2700000" algn="tl" rotWithShape="0">
              <a:srgbClr val="333333">
                <a:alpha val="65000"/>
              </a:srgbClr>
            </a:outerShdw>
          </a:effectLst>
        </p:spPr>
      </p:pic>
      <p:pic>
        <p:nvPicPr>
          <p:cNvPr id="203" name="Google Shape;203;p7" descr="A person in a blue scrubs examining a young child&#10;&#10;Description automatically generated"/>
          <p:cNvPicPr preferRelativeResize="0"/>
          <p:nvPr/>
        </p:nvPicPr>
        <p:blipFill rotWithShape="1">
          <a:blip r:embed="rId4">
            <a:alphaModFix/>
          </a:blip>
          <a:srcRect/>
          <a:stretch/>
        </p:blipFill>
        <p:spPr>
          <a:xfrm>
            <a:off x="7507246" y="1225906"/>
            <a:ext cx="2290775" cy="1527184"/>
          </a:xfrm>
          <a:prstGeom prst="rect">
            <a:avLst/>
          </a:prstGeom>
          <a:ln>
            <a:noFill/>
          </a:ln>
          <a:effectLst>
            <a:outerShdw blurRad="292100" dist="139700" dir="2700000" algn="tl" rotWithShape="0">
              <a:srgbClr val="333333">
                <a:alpha val="65000"/>
              </a:srgbClr>
            </a:outerShdw>
          </a:effectLst>
        </p:spPr>
      </p:pic>
      <p:pic>
        <p:nvPicPr>
          <p:cNvPr id="204" name="Google Shape;204;p7" descr="A doctor examining a patient's knee&#10;&#10;Description automatically generated"/>
          <p:cNvPicPr preferRelativeResize="0"/>
          <p:nvPr/>
        </p:nvPicPr>
        <p:blipFill rotWithShape="1">
          <a:blip r:embed="rId5">
            <a:alphaModFix/>
          </a:blip>
          <a:srcRect/>
          <a:stretch/>
        </p:blipFill>
        <p:spPr>
          <a:xfrm>
            <a:off x="1784766" y="2824307"/>
            <a:ext cx="2290775" cy="1528238"/>
          </a:xfrm>
          <a:prstGeom prst="rect">
            <a:avLst/>
          </a:prstGeom>
          <a:ln>
            <a:noFill/>
          </a:ln>
          <a:effectLst>
            <a:outerShdw blurRad="292100" dist="139700" dir="2700000" algn="tl" rotWithShape="0">
              <a:srgbClr val="333333">
                <a:alpha val="65000"/>
              </a:srgbClr>
            </a:outerShdw>
          </a:effectLst>
        </p:spPr>
      </p:pic>
      <p:pic>
        <p:nvPicPr>
          <p:cNvPr id="205" name="Google Shape;205;p7" descr="A child sitting on the ground&#10;&#10;Description automatically generated"/>
          <p:cNvPicPr preferRelativeResize="0"/>
          <p:nvPr/>
        </p:nvPicPr>
        <p:blipFill rotWithShape="1">
          <a:blip r:embed="rId6">
            <a:alphaModFix/>
          </a:blip>
          <a:srcRect/>
          <a:stretch/>
        </p:blipFill>
        <p:spPr>
          <a:xfrm>
            <a:off x="4657735" y="1226176"/>
            <a:ext cx="2288291" cy="1526914"/>
          </a:xfrm>
          <a:prstGeom prst="rect">
            <a:avLst/>
          </a:prstGeom>
          <a:ln>
            <a:noFill/>
          </a:ln>
          <a:effectLst>
            <a:outerShdw blurRad="292100" dist="139700" dir="2700000" algn="tl" rotWithShape="0">
              <a:srgbClr val="333333">
                <a:alpha val="65000"/>
              </a:srgbClr>
            </a:outerShdw>
          </a:effectLst>
        </p:spPr>
      </p:pic>
      <p:pic>
        <p:nvPicPr>
          <p:cNvPr id="206" name="Google Shape;206;p7" descr="A pregnant person sitting on a grass field&#10;&#10;Description automatically generated"/>
          <p:cNvPicPr preferRelativeResize="0"/>
          <p:nvPr/>
        </p:nvPicPr>
        <p:blipFill rotWithShape="1">
          <a:blip r:embed="rId7">
            <a:alphaModFix/>
          </a:blip>
          <a:srcRect/>
          <a:stretch/>
        </p:blipFill>
        <p:spPr>
          <a:xfrm>
            <a:off x="4642805" y="4428036"/>
            <a:ext cx="2297177" cy="1527184"/>
          </a:xfrm>
          <a:prstGeom prst="rect">
            <a:avLst/>
          </a:prstGeom>
          <a:ln>
            <a:noFill/>
          </a:ln>
          <a:effectLst>
            <a:outerShdw blurRad="292100" dist="139700" dir="2700000" algn="tl" rotWithShape="0">
              <a:srgbClr val="333333">
                <a:alpha val="65000"/>
              </a:srgbClr>
            </a:outerShdw>
          </a:effectLst>
        </p:spPr>
      </p:pic>
      <p:pic>
        <p:nvPicPr>
          <p:cNvPr id="207" name="Google Shape;207;p7" descr="A doctor examining a child&#10;&#10;Description automatically generated"/>
          <p:cNvPicPr preferRelativeResize="0"/>
          <p:nvPr/>
        </p:nvPicPr>
        <p:blipFill rotWithShape="1">
          <a:blip r:embed="rId8">
            <a:alphaModFix/>
          </a:blip>
          <a:srcRect/>
          <a:stretch/>
        </p:blipFill>
        <p:spPr>
          <a:xfrm>
            <a:off x="7507246" y="2825361"/>
            <a:ext cx="2327441" cy="1527184"/>
          </a:xfrm>
          <a:prstGeom prst="rect">
            <a:avLst/>
          </a:prstGeom>
          <a:ln>
            <a:noFill/>
          </a:ln>
          <a:effectLst>
            <a:outerShdw blurRad="292100" dist="139700" dir="2700000" algn="tl" rotWithShape="0">
              <a:srgbClr val="333333">
                <a:alpha val="65000"/>
              </a:srgbClr>
            </a:outerShdw>
          </a:effectLst>
        </p:spPr>
      </p:pic>
      <p:pic>
        <p:nvPicPr>
          <p:cNvPr id="208" name="Google Shape;208;p7" descr="A person and a child with a doctor&#10;&#10;Description automatically generated"/>
          <p:cNvPicPr preferRelativeResize="0"/>
          <p:nvPr/>
        </p:nvPicPr>
        <p:blipFill rotWithShape="1">
          <a:blip r:embed="rId9">
            <a:alphaModFix/>
          </a:blip>
          <a:srcRect/>
          <a:stretch/>
        </p:blipFill>
        <p:spPr>
          <a:xfrm>
            <a:off x="4636762" y="2824307"/>
            <a:ext cx="2309264" cy="1532512"/>
          </a:xfrm>
          <a:prstGeom prst="rect">
            <a:avLst/>
          </a:prstGeom>
          <a:ln>
            <a:noFill/>
          </a:ln>
          <a:effectLst>
            <a:outerShdw blurRad="292100" dist="139700" dir="2700000" algn="tl" rotWithShape="0">
              <a:srgbClr val="333333">
                <a:alpha val="65000"/>
              </a:srgbClr>
            </a:outerShdw>
          </a:effectLst>
        </p:spPr>
      </p:pic>
      <p:pic>
        <p:nvPicPr>
          <p:cNvPr id="209" name="Google Shape;209;p7"/>
          <p:cNvPicPr preferRelativeResize="0"/>
          <p:nvPr/>
        </p:nvPicPr>
        <p:blipFill rotWithShape="1">
          <a:blip r:embed="rId10">
            <a:alphaModFix/>
          </a:blip>
          <a:srcRect/>
          <a:stretch/>
        </p:blipFill>
        <p:spPr>
          <a:xfrm>
            <a:off x="7507247" y="4443252"/>
            <a:ext cx="2327441" cy="1502945"/>
          </a:xfrm>
          <a:prstGeom prst="rect">
            <a:avLst/>
          </a:prstGeom>
          <a:ln>
            <a:noFill/>
          </a:ln>
          <a:effectLst>
            <a:outerShdw blurRad="292100" dist="139700" dir="2700000" algn="tl" rotWithShape="0">
              <a:srgbClr val="333333">
                <a:alpha val="65000"/>
              </a:srgbClr>
            </a:outerShdw>
          </a:effectLst>
        </p:spPr>
      </p:pic>
      <p:pic>
        <p:nvPicPr>
          <p:cNvPr id="210" name="Google Shape;210;p7" descr="A child with his hand on his cheek&#10;&#10;Description automatically generated"/>
          <p:cNvPicPr preferRelativeResize="0"/>
          <p:nvPr/>
        </p:nvPicPr>
        <p:blipFill rotWithShape="1">
          <a:blip r:embed="rId11">
            <a:alphaModFix/>
          </a:blip>
          <a:srcRect/>
          <a:stretch/>
        </p:blipFill>
        <p:spPr>
          <a:xfrm>
            <a:off x="1784765" y="4428037"/>
            <a:ext cx="2290775" cy="1527183"/>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90E141C8-EC4B-553E-0E3D-3C5C00D08099}"/>
              </a:ext>
            </a:extLst>
          </p:cNvPr>
          <p:cNvSpPr txBox="1"/>
          <p:nvPr/>
        </p:nvSpPr>
        <p:spPr>
          <a:xfrm>
            <a:off x="1492236" y="6204807"/>
            <a:ext cx="609361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sng" strike="noStrike" kern="0" cap="none" spc="0" normalizeH="0" baseline="0" noProof="0" dirty="0">
                <a:ln>
                  <a:noFill/>
                </a:ln>
                <a:solidFill>
                  <a:srgbClr val="0DA7FF"/>
                </a:solidFill>
                <a:effectLst/>
                <a:uLnTx/>
                <a:uFillTx/>
                <a:latin typeface="Calibri" panose="020F0502020204030204" pitchFamily="34" charset="0"/>
                <a:cs typeface="Calibri" panose="020F0502020204030204" pitchFamily="34" charset="0"/>
                <a:sym typeface="Arial"/>
                <a:hlinkClick r:id="rId12"/>
              </a:rPr>
              <a:t>APA Children’s mental health is in crisis 2022 Trends Report</a:t>
            </a:r>
            <a:endParaRPr kumimoji="0" lang="en-US" sz="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08DDF286-42A2-4D29-5FA5-A8D2121E6176}"/>
              </a:ext>
            </a:extLst>
          </p:cNvPr>
          <p:cNvSpPr txBox="1"/>
          <p:nvPr/>
        </p:nvSpPr>
        <p:spPr>
          <a:xfrm>
            <a:off x="4071367" y="6204807"/>
            <a:ext cx="609361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sng" strike="noStrike" kern="0" cap="none" spc="0" normalizeH="0" baseline="0" noProof="0">
                <a:ln>
                  <a:noFill/>
                </a:ln>
                <a:solidFill>
                  <a:srgbClr val="0DA7FF"/>
                </a:solidFill>
                <a:effectLst/>
                <a:uLnTx/>
                <a:uFillTx/>
                <a:latin typeface="Calibri" panose="020F0502020204030204" pitchFamily="34" charset="0"/>
                <a:cs typeface="Calibri" panose="020F0502020204030204" pitchFamily="34" charset="0"/>
                <a:sym typeface="Arial"/>
                <a:hlinkClick r:id="rId13"/>
              </a:rPr>
              <a:t>AAPD The State of Little Teeth Second Edition</a:t>
            </a:r>
            <a:endParaRPr kumimoji="0" lang="en-US" sz="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 name="TextBox 12">
            <a:extLst>
              <a:ext uri="{FF2B5EF4-FFF2-40B4-BE49-F238E27FC236}">
                <a16:creationId xmlns:a16="http://schemas.microsoft.com/office/drawing/2014/main" id="{696F01B6-E109-BB5C-5F44-376AE94A0042}"/>
              </a:ext>
            </a:extLst>
          </p:cNvPr>
          <p:cNvSpPr txBox="1"/>
          <p:nvPr/>
        </p:nvSpPr>
        <p:spPr>
          <a:xfrm>
            <a:off x="6048128" y="6204807"/>
            <a:ext cx="609361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sng" strike="noStrike" kern="0" cap="none" spc="0" normalizeH="0" baseline="0" noProof="0">
                <a:ln>
                  <a:noFill/>
                </a:ln>
                <a:solidFill>
                  <a:srgbClr val="0DA7FF"/>
                </a:solidFill>
                <a:effectLst/>
                <a:uLnTx/>
                <a:uFillTx/>
                <a:latin typeface="Calibri" panose="020F0502020204030204" pitchFamily="34" charset="0"/>
                <a:cs typeface="Calibri" panose="020F0502020204030204" pitchFamily="34" charset="0"/>
                <a:sym typeface="Arial"/>
                <a:hlinkClick r:id="rId14"/>
              </a:rPr>
              <a:t>CDC Data and Statistics on Children’s Mental Health</a:t>
            </a:r>
            <a:endParaRPr kumimoji="0" lang="en-US" sz="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TextBox 2">
            <a:extLst>
              <a:ext uri="{FF2B5EF4-FFF2-40B4-BE49-F238E27FC236}">
                <a16:creationId xmlns:a16="http://schemas.microsoft.com/office/drawing/2014/main" id="{4A74D436-A8F2-A883-CABE-EC33F1A70221}"/>
              </a:ext>
            </a:extLst>
          </p:cNvPr>
          <p:cNvSpPr txBox="1"/>
          <p:nvPr/>
        </p:nvSpPr>
        <p:spPr>
          <a:xfrm>
            <a:off x="8330375" y="6204807"/>
            <a:ext cx="609414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sng" strike="noStrike" kern="0" cap="none" spc="0" normalizeH="0" baseline="0" noProof="0">
                <a:ln>
                  <a:noFill/>
                </a:ln>
                <a:solidFill>
                  <a:srgbClr val="0DA7FF"/>
                </a:solidFill>
                <a:effectLst/>
                <a:uLnTx/>
                <a:uFillTx/>
                <a:latin typeface="Calibri" panose="020F0502020204030204" pitchFamily="34" charset="0"/>
                <a:cs typeface="Calibri" panose="020F0502020204030204" pitchFamily="34" charset="0"/>
                <a:sym typeface="Arial"/>
                <a:hlinkClick r:id="rId15"/>
              </a:rPr>
              <a:t>CDC About Teen Pregnancy</a:t>
            </a:r>
            <a:endParaRPr kumimoji="0" lang="en-US" sz="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402A7DAE-CAAA-F88A-044D-259ABCBBC4A5}"/>
              </a:ext>
            </a:extLst>
          </p:cNvPr>
          <p:cNvSpPr txBox="1"/>
          <p:nvPr/>
        </p:nvSpPr>
        <p:spPr>
          <a:xfrm>
            <a:off x="9562615" y="6204807"/>
            <a:ext cx="658368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sng" strike="noStrike" kern="0" cap="none" spc="0" normalizeH="0" baseline="0" noProof="0">
                <a:ln>
                  <a:noFill/>
                </a:ln>
                <a:solidFill>
                  <a:srgbClr val="0DA7FF"/>
                </a:solidFill>
                <a:effectLst/>
                <a:uLnTx/>
                <a:uFillTx/>
                <a:latin typeface="Calibri" panose="020F0502020204030204" pitchFamily="34" charset="0"/>
                <a:cs typeface="Calibri" panose="020F0502020204030204" pitchFamily="34" charset="0"/>
                <a:sym typeface="Arial"/>
                <a:hlinkClick r:id="rId16"/>
              </a:rPr>
              <a:t>KFF The Landscape of School-Based Mental Health Services</a:t>
            </a:r>
            <a:endParaRPr kumimoji="0" lang="en-US" sz="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Rectangle 1">
            <a:extLst>
              <a:ext uri="{FF2B5EF4-FFF2-40B4-BE49-F238E27FC236}">
                <a16:creationId xmlns:a16="http://schemas.microsoft.com/office/drawing/2014/main" id="{87B80F66-06BC-4053-CEF0-131798CDFD68}"/>
              </a:ext>
            </a:extLst>
          </p:cNvPr>
          <p:cNvSpPr/>
          <p:nvPr/>
        </p:nvSpPr>
        <p:spPr>
          <a:xfrm>
            <a:off x="0" y="6176963"/>
            <a:ext cx="565484" cy="596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descr="A close-up of a logo&#10;&#10;Description automatically generated">
            <a:extLst>
              <a:ext uri="{FF2B5EF4-FFF2-40B4-BE49-F238E27FC236}">
                <a16:creationId xmlns:a16="http://schemas.microsoft.com/office/drawing/2014/main" id="{29CC3CBD-1D58-497F-B1A8-DD155875D897}"/>
              </a:ext>
            </a:extLst>
          </p:cNvPr>
          <p:cNvPicPr>
            <a:picLocks noChangeAspect="1"/>
          </p:cNvPicPr>
          <p:nvPr/>
        </p:nvPicPr>
        <p:blipFill rotWithShape="1">
          <a:blip r:embed="rId17"/>
          <a:srcRect b="14586"/>
          <a:stretch/>
        </p:blipFill>
        <p:spPr>
          <a:xfrm>
            <a:off x="184163" y="6204807"/>
            <a:ext cx="1308073" cy="540704"/>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2"/>
          <p:cNvSpPr txBox="1">
            <a:spLocks noGrp="1"/>
          </p:cNvSpPr>
          <p:nvPr>
            <p:ph type="title"/>
          </p:nvPr>
        </p:nvSpPr>
        <p:spPr>
          <a:xfrm>
            <a:off x="631500" y="190145"/>
            <a:ext cx="10630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 sz="4200"/>
              <a:t>The Link Between Chronic Absence and Health</a:t>
            </a:r>
            <a:endParaRPr/>
          </a:p>
        </p:txBody>
      </p:sp>
      <p:sp>
        <p:nvSpPr>
          <p:cNvPr id="418" name="Google Shape;418;p62"/>
          <p:cNvSpPr txBox="1"/>
          <p:nvPr/>
        </p:nvSpPr>
        <p:spPr>
          <a:xfrm>
            <a:off x="929700" y="1118522"/>
            <a:ext cx="9949794" cy="473250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1000"/>
              </a:spcBef>
              <a:spcAft>
                <a:spcPts val="0"/>
              </a:spcAft>
              <a:buClr>
                <a:srgbClr val="0E5473"/>
              </a:buClr>
              <a:buSzPts val="2500"/>
              <a:buFont typeface="Arial"/>
              <a:buChar char="•"/>
              <a:tabLst/>
              <a:defRPr/>
            </a:pPr>
            <a:r>
              <a:rPr kumimoji="0" lang="en" sz="2500" b="0" i="0" u="none" strike="noStrike" kern="0" cap="none" spc="0" normalizeH="0" baseline="0" noProof="0" dirty="0">
                <a:ln>
                  <a:noFill/>
                </a:ln>
                <a:solidFill>
                  <a:srgbClr val="0E5473"/>
                </a:solidFill>
                <a:effectLst/>
                <a:uLnTx/>
                <a:uFillTx/>
                <a:latin typeface="Calibri"/>
                <a:ea typeface="Calibri"/>
                <a:cs typeface="Calibri"/>
                <a:sym typeface="Calibri"/>
              </a:rPr>
              <a:t>Chronic absence is a warning sign that a health-related condition or a social determinant of health may need to be addressed.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000"/>
              </a:spcBef>
              <a:spcAft>
                <a:spcPts val="0"/>
              </a:spcAft>
              <a:buClr>
                <a:srgbClr val="0E5473"/>
              </a:buClr>
              <a:buSzPts val="2500"/>
              <a:buFont typeface="Arial"/>
              <a:buChar char="•"/>
              <a:tabLst/>
              <a:defRPr/>
            </a:pPr>
            <a:r>
              <a:rPr kumimoji="0" lang="en" sz="2500" b="0" i="0" u="none" strike="noStrike" kern="0" cap="none" spc="0" normalizeH="0" baseline="0" noProof="0" dirty="0">
                <a:ln>
                  <a:noFill/>
                </a:ln>
                <a:solidFill>
                  <a:srgbClr val="0E5473"/>
                </a:solidFill>
                <a:effectLst/>
                <a:uLnTx/>
                <a:uFillTx/>
                <a:latin typeface="Calibri"/>
                <a:ea typeface="Calibri"/>
                <a:cs typeface="Calibri"/>
                <a:sym typeface="Calibri"/>
              </a:rPr>
              <a:t>Children with acute and chronic health conditions are more likely to be absent from school.</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000"/>
              </a:spcBef>
              <a:spcAft>
                <a:spcPts val="0"/>
              </a:spcAft>
              <a:buClr>
                <a:srgbClr val="0E5473"/>
              </a:buClr>
              <a:buSzPts val="2500"/>
              <a:buFont typeface="Arial"/>
              <a:buChar char="•"/>
              <a:tabLst/>
              <a:defRPr/>
            </a:pPr>
            <a:r>
              <a:rPr kumimoji="0" lang="en" sz="2500" b="0" i="0" u="none" strike="noStrike" kern="0" cap="none" spc="0" normalizeH="0" baseline="0" noProof="0" dirty="0">
                <a:ln>
                  <a:noFill/>
                </a:ln>
                <a:solidFill>
                  <a:srgbClr val="0E5473"/>
                </a:solidFill>
                <a:effectLst/>
                <a:uLnTx/>
                <a:uFillTx/>
                <a:latin typeface="Calibri"/>
                <a:ea typeface="Calibri"/>
                <a:cs typeface="Calibri"/>
                <a:sym typeface="Calibri"/>
              </a:rPr>
              <a:t>Students who are chronically absent from school are more likely to display behavior and discipline problems and engage in unhealthy activities.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000"/>
              </a:spcBef>
              <a:spcAft>
                <a:spcPts val="0"/>
              </a:spcAft>
              <a:buClr>
                <a:srgbClr val="0E5473"/>
              </a:buClr>
              <a:buSzPts val="2200"/>
              <a:buFont typeface="Arial"/>
              <a:buChar char="•"/>
              <a:tabLst/>
              <a:defRPr/>
            </a:pPr>
            <a:r>
              <a:rPr kumimoji="0" lang="en" sz="2500" b="0" i="0" u="none" strike="noStrike" kern="0" cap="none" spc="0" normalizeH="0" baseline="0" noProof="0" dirty="0">
                <a:ln>
                  <a:noFill/>
                </a:ln>
                <a:solidFill>
                  <a:srgbClr val="0E5473"/>
                </a:solidFill>
                <a:effectLst/>
                <a:uLnTx/>
                <a:uFillTx/>
                <a:latin typeface="Calibri"/>
                <a:ea typeface="Calibri"/>
                <a:cs typeface="Calibri"/>
                <a:sym typeface="Calibri"/>
              </a:rPr>
              <a:t>Chronic absence is an early warning sign that students are off track for reading by the end of third grade, completing middle school, and graduating from high school. </a:t>
            </a:r>
            <a:endParaRPr kumimoji="0" sz="2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19" name="Google Shape;419;p62"/>
          <p:cNvSpPr txBox="1"/>
          <p:nvPr/>
        </p:nvSpPr>
        <p:spPr>
          <a:xfrm>
            <a:off x="1675790" y="5851022"/>
            <a:ext cx="4787400" cy="723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 sz="800" b="0" i="0" u="sng" strike="noStrike" kern="0" cap="none" spc="0" normalizeH="0" baseline="0" noProof="0">
                <a:ln>
                  <a:noFill/>
                </a:ln>
                <a:solidFill>
                  <a:srgbClr val="0DA7FF"/>
                </a:solidFill>
                <a:effectLst/>
                <a:uLnTx/>
                <a:uFillTx/>
                <a:latin typeface="Calibri"/>
                <a:ea typeface="Calibri"/>
                <a:cs typeface="Calibri"/>
                <a:sym typeface="Calibri"/>
                <a:hlinkClick r:id="rId4"/>
              </a:rPr>
              <a:t>Addressing the Health-Related Causes of Chronic Absenteeism: A Toolkit for Action</a:t>
            </a:r>
            <a:endParaRPr kumimoji="0" sz="800" b="0" i="0" u="sng" strike="noStrike" kern="0" cap="none" spc="0" normalizeH="0" baseline="0" noProof="0">
              <a:ln>
                <a:noFill/>
              </a:ln>
              <a:solidFill>
                <a:srgbClr val="0DA7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 sz="800" b="0" i="0" u="sng" strike="noStrike" kern="0" cap="none" spc="0" normalizeH="0" baseline="0" noProof="0">
                <a:ln>
                  <a:noFill/>
                </a:ln>
                <a:solidFill>
                  <a:srgbClr val="0DA7FF"/>
                </a:solidFill>
                <a:effectLst/>
                <a:uLnTx/>
                <a:uFillTx/>
                <a:latin typeface="Arial"/>
                <a:ea typeface="Arial"/>
                <a:cs typeface="Arial"/>
                <a:sym typeface="Arial"/>
                <a:hlinkClick r:id="rId5"/>
              </a:rPr>
              <a:t>Vital Signs for Pediatric Health: Chronic Absenteeism</a:t>
            </a:r>
            <a:endParaRPr kumimoji="0" sz="800" b="0" i="0" u="sng" strike="noStrike" kern="0" cap="none" spc="0" normalizeH="0" baseline="0" noProof="0">
              <a:ln>
                <a:noFill/>
              </a:ln>
              <a:solidFill>
                <a:srgbClr val="0DA7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 sz="800" b="0" i="0" u="sng" strike="noStrike" kern="0" cap="none" spc="0" normalizeH="0" baseline="0" noProof="0">
                <a:ln>
                  <a:noFill/>
                </a:ln>
                <a:solidFill>
                  <a:srgbClr val="0DA7FF"/>
                </a:solidFill>
                <a:effectLst/>
                <a:uLnTx/>
                <a:uFillTx/>
                <a:latin typeface="Arial"/>
                <a:ea typeface="Arial"/>
                <a:cs typeface="Arial"/>
                <a:sym typeface="Arial"/>
                <a:hlinkClick r:id="rId6"/>
              </a:rPr>
              <a:t>Associations of health risk behaviors with school absenteeism.</a:t>
            </a:r>
            <a:endParaRPr kumimoji="0" sz="800" b="0" i="0" u="sng" strike="noStrike" kern="0" cap="none" spc="0" normalizeH="0" baseline="0" noProof="0">
              <a:ln>
                <a:noFill/>
              </a:ln>
              <a:solidFill>
                <a:srgbClr val="0DA7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sng" strike="noStrike" kern="0" cap="none" spc="0" normalizeH="0" baseline="0" noProof="0">
                <a:ln>
                  <a:noFill/>
                </a:ln>
                <a:solidFill>
                  <a:srgbClr val="0DA7FF"/>
                </a:solidFill>
                <a:effectLst/>
                <a:uLnTx/>
                <a:uFillTx/>
                <a:latin typeface="Arial"/>
                <a:ea typeface="Arial"/>
                <a:cs typeface="Arial"/>
                <a:sym typeface="Arial"/>
                <a:hlinkClick r:id="rId7"/>
              </a:rPr>
              <a:t>Chronic Absenteeism Among Kindergarten Students</a:t>
            </a:r>
            <a:r>
              <a:rPr kumimoji="0" lang="en" sz="800" b="0" i="0" u="none" strike="noStrike" kern="0" cap="none" spc="0" normalizeH="0" baseline="0" noProof="0">
                <a:ln>
                  <a:noFill/>
                </a:ln>
                <a:solidFill>
                  <a:srgbClr val="000000"/>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sng" strike="noStrike" kern="0" cap="none" spc="0" normalizeH="0" baseline="0" noProof="0">
              <a:ln>
                <a:noFill/>
              </a:ln>
              <a:solidFill>
                <a:srgbClr val="0DA7FF"/>
              </a:solidFill>
              <a:effectLst/>
              <a:uLnTx/>
              <a:uFillTx/>
              <a:latin typeface="Calibri"/>
              <a:ea typeface="Calibri"/>
              <a:cs typeface="Calibri"/>
              <a:sym typeface="Calibri"/>
            </a:endParaRPr>
          </a:p>
        </p:txBody>
      </p:sp>
      <p:sp>
        <p:nvSpPr>
          <p:cNvPr id="420" name="Google Shape;420;p62"/>
          <p:cNvSpPr txBox="1"/>
          <p:nvPr/>
        </p:nvSpPr>
        <p:spPr>
          <a:xfrm>
            <a:off x="5612135" y="5843169"/>
            <a:ext cx="5545200" cy="723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sng" strike="noStrike" kern="0" cap="none" spc="0" normalizeH="0" baseline="0" noProof="0">
                <a:ln>
                  <a:noFill/>
                </a:ln>
                <a:solidFill>
                  <a:srgbClr val="000000"/>
                </a:solidFill>
                <a:effectLst/>
                <a:uLnTx/>
                <a:uFillTx/>
                <a:latin typeface="Calibri"/>
                <a:ea typeface="Calibri"/>
                <a:cs typeface="Calibri"/>
                <a:sym typeface="Calibri"/>
                <a:hlinkClick r:id="rId8">
                  <a:extLst>
                    <a:ext uri="{A12FA001-AC4F-418D-AE19-62706E023703}">
                      <ahyp:hlinkClr xmlns:ahyp="http://schemas.microsoft.com/office/drawing/2018/hyperlinkcolor" val="tx"/>
                    </a:ext>
                  </a:extLst>
                </a:hlinkClick>
              </a:rPr>
              <a:t>The Importance of Being in School: A Report on Absenteeism in the Nation’s Public Schools</a:t>
            </a:r>
            <a:r>
              <a:rPr kumimoji="0" lang="en" sz="8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sng" strike="noStrike" kern="0" cap="none" spc="0" normalizeH="0" baseline="0" noProof="0">
                <a:ln>
                  <a:noFill/>
                </a:ln>
                <a:solidFill>
                  <a:srgbClr val="0DA7FF"/>
                </a:solidFill>
                <a:effectLst/>
                <a:uLnTx/>
                <a:uFillTx/>
                <a:latin typeface="Arial"/>
                <a:ea typeface="Arial"/>
                <a:cs typeface="Arial"/>
                <a:sym typeface="Arial"/>
                <a:hlinkClick r:id="rId9"/>
              </a:rPr>
              <a:t>Present, Engaged, and Accounted For: The Critical Importance of Addressing Chronic Absence in the Early Grades</a:t>
            </a:r>
            <a:endParaRPr kumimoji="0" sz="800" b="0" i="0" u="sng" strike="noStrike" kern="0" cap="none" spc="0" normalizeH="0" baseline="0" noProof="0">
              <a:ln>
                <a:noFill/>
              </a:ln>
              <a:solidFill>
                <a:srgbClr val="0DA7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sng" strike="noStrike" kern="0" cap="none" spc="0" normalizeH="0" baseline="0" noProof="0">
                <a:ln>
                  <a:noFill/>
                </a:ln>
                <a:solidFill>
                  <a:srgbClr val="000000"/>
                </a:solidFill>
                <a:effectLst/>
                <a:uLnTx/>
                <a:uFillTx/>
                <a:latin typeface="Arial"/>
                <a:ea typeface="Arial"/>
                <a:cs typeface="Arial"/>
                <a:sym typeface="Arial"/>
                <a:hlinkClick r:id="rId10">
                  <a:extLst>
                    <a:ext uri="{A12FA001-AC4F-418D-AE19-62706E023703}">
                      <ahyp:hlinkClr xmlns:ahyp="http://schemas.microsoft.com/office/drawing/2018/hyperlinkcolor" val="tx"/>
                    </a:ext>
                  </a:extLst>
                </a:hlinkClick>
              </a:rPr>
              <a:t>Preschool Attendance in Chicago Public Schools: Relationships with Learning Outcomes and Reasons for Absences</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sng" strike="noStrike" kern="0" cap="none" spc="0" normalizeH="0" baseline="0" noProof="0">
                <a:ln>
                  <a:noFill/>
                </a:ln>
                <a:solidFill>
                  <a:srgbClr val="0DA7FF"/>
                </a:solidFill>
                <a:effectLst/>
                <a:uLnTx/>
                <a:uFillTx/>
                <a:latin typeface="Arial"/>
                <a:ea typeface="Arial"/>
                <a:cs typeface="Arial"/>
                <a:sym typeface="Arial"/>
                <a:hlinkClick r:id="rId11"/>
              </a:rPr>
              <a:t>Chronic Absenteeism in Utah Public Schools</a:t>
            </a:r>
            <a:r>
              <a:rPr kumimoji="0" lang="en" sz="800" b="0" i="0" u="sng" strike="noStrike" kern="0" cap="none" spc="0" normalizeH="0" baseline="0" noProof="0">
                <a:ln>
                  <a:noFill/>
                </a:ln>
                <a:solidFill>
                  <a:srgbClr val="0DA7FF"/>
                </a:solidFill>
                <a:effectLst/>
                <a:uLnTx/>
                <a:uFillTx/>
                <a:latin typeface="Arial"/>
                <a:ea typeface="Arial"/>
                <a:cs typeface="Arial"/>
                <a:sym typeface="Arial"/>
              </a:rPr>
              <a:t> </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1" name="Google Shape;421;p62"/>
          <p:cNvSpPr/>
          <p:nvPr/>
        </p:nvSpPr>
        <p:spPr>
          <a:xfrm>
            <a:off x="0" y="6176963"/>
            <a:ext cx="565500" cy="59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422" name="Google Shape;422;p62" descr="A close-up of a logo&#10;&#10;Description automatically generated"/>
          <p:cNvPicPr preferRelativeResize="0"/>
          <p:nvPr/>
        </p:nvPicPr>
        <p:blipFill rotWithShape="1">
          <a:blip r:embed="rId12">
            <a:alphaModFix/>
          </a:blip>
          <a:srcRect b="14588"/>
          <a:stretch/>
        </p:blipFill>
        <p:spPr>
          <a:xfrm>
            <a:off x="184163" y="6204807"/>
            <a:ext cx="1308075" cy="540703"/>
          </a:xfrm>
          <a:prstGeom prst="rect">
            <a:avLst/>
          </a:prstGeom>
          <a:noFill/>
          <a:ln w="38100" cap="sq" cmpd="sng">
            <a:solidFill>
              <a:schemeClr val="dk2"/>
            </a:solidFill>
            <a:prstDash val="solid"/>
            <a:miter lim="800000"/>
            <a:headEnd type="none" w="sm" len="sm"/>
            <a:tailEnd type="none" w="sm" len="sm"/>
          </a:ln>
          <a:effectLst>
            <a:outerShdw blurRad="50800" dist="38100" dir="2700000" algn="tl" rotWithShape="0">
              <a:srgbClr val="000000">
                <a:alpha val="42750"/>
              </a:srgbClr>
            </a:outerShdw>
          </a:effectLst>
        </p:spPr>
      </p:pic>
    </p:spTree>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D0C3F98-8424-62EA-5AC3-718BE7315053}"/>
              </a:ext>
            </a:extLst>
          </p:cNvPr>
          <p:cNvPicPr>
            <a:picLocks noChangeAspect="1"/>
          </p:cNvPicPr>
          <p:nvPr/>
        </p:nvPicPr>
        <p:blipFill>
          <a:blip r:embed="rId3"/>
          <a:srcRect t="1235" b="5071"/>
          <a:stretch/>
        </p:blipFill>
        <p:spPr>
          <a:xfrm>
            <a:off x="457200" y="341086"/>
            <a:ext cx="11277600" cy="5943600"/>
          </a:xfrm>
          <a:prstGeom prst="rect">
            <a:avLst/>
          </a:prstGeom>
        </p:spPr>
      </p:pic>
      <p:sp>
        <p:nvSpPr>
          <p:cNvPr id="7" name="TextBox 6">
            <a:extLst>
              <a:ext uri="{FF2B5EF4-FFF2-40B4-BE49-F238E27FC236}">
                <a16:creationId xmlns:a16="http://schemas.microsoft.com/office/drawing/2014/main" id="{75C2627C-5537-DCC0-F8CB-81BCE4FD1F04}"/>
              </a:ext>
            </a:extLst>
          </p:cNvPr>
          <p:cNvSpPr txBox="1"/>
          <p:nvPr/>
        </p:nvSpPr>
        <p:spPr>
          <a:xfrm>
            <a:off x="208814" y="5684736"/>
            <a:ext cx="6081486" cy="1200329"/>
          </a:xfrm>
          <a:prstGeom prst="rect">
            <a:avLst/>
          </a:prstGeom>
          <a:solidFill>
            <a:schemeClr val="accent4">
              <a:lumMod val="60000"/>
              <a:lumOff val="40000"/>
            </a:schemeClr>
          </a:solidFill>
        </p:spPr>
        <p:txBody>
          <a:bodyPr wrap="square" rtlCol="0">
            <a:spAutoFit/>
          </a:bodyPr>
          <a:lstStyle/>
          <a:p>
            <a:r>
              <a:rPr lang="en-US" dirty="0"/>
              <a:t>From : Heidi Schumacher, MD FAAP</a:t>
            </a:r>
          </a:p>
          <a:p>
            <a:r>
              <a:rPr lang="en-US" dirty="0"/>
              <a:t>Assistant Professor of Pediatrics, Univ of Vermont Larner College of Medicine</a:t>
            </a:r>
          </a:p>
          <a:p>
            <a:r>
              <a:rPr lang="en-US" dirty="0"/>
              <a:t>Burlington, VT at AAP NCE Council Showcase 2023</a:t>
            </a:r>
          </a:p>
        </p:txBody>
      </p:sp>
    </p:spTree>
    <p:extLst>
      <p:ext uri="{BB962C8B-B14F-4D97-AF65-F5344CB8AC3E}">
        <p14:creationId xmlns:p14="http://schemas.microsoft.com/office/powerpoint/2010/main" val="4239406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257D-BD39-EFB3-B833-CCB8FFA4794E}"/>
              </a:ext>
            </a:extLst>
          </p:cNvPr>
          <p:cNvSpPr>
            <a:spLocks noGrp="1"/>
          </p:cNvSpPr>
          <p:nvPr>
            <p:ph type="title"/>
          </p:nvPr>
        </p:nvSpPr>
        <p:spPr>
          <a:xfrm>
            <a:off x="699713" y="248038"/>
            <a:ext cx="7063721" cy="1159200"/>
          </a:xfrm>
        </p:spPr>
        <p:txBody>
          <a:bodyPr vert="horz" lIns="91440" tIns="45720" rIns="91440" bIns="45720" rtlCol="0" anchor="ctr">
            <a:normAutofit fontScale="90000"/>
          </a:bodyPr>
          <a:lstStyle/>
          <a:p>
            <a:r>
              <a:rPr lang="en-US" sz="3700" kern="1200" dirty="0">
                <a:solidFill>
                  <a:srgbClr val="FFFFFF"/>
                </a:solidFill>
                <a:latin typeface="+mj-lt"/>
                <a:ea typeface="+mj-ea"/>
                <a:cs typeface="+mj-cs"/>
              </a:rPr>
              <a:t>Chronic absenteeism as a vital sign</a:t>
            </a:r>
          </a:p>
        </p:txBody>
      </p:sp>
      <p:pic>
        <p:nvPicPr>
          <p:cNvPr id="4" name="Picture 4">
            <a:extLst>
              <a:ext uri="{FF2B5EF4-FFF2-40B4-BE49-F238E27FC236}">
                <a16:creationId xmlns:a16="http://schemas.microsoft.com/office/drawing/2014/main" id="{5EB2C77A-7A9C-D09F-6771-30163758945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1996" y="402940"/>
            <a:ext cx="7914952" cy="44521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28B347F-B4B0-0940-E8B8-EF65046BB32B}"/>
              </a:ext>
            </a:extLst>
          </p:cNvPr>
          <p:cNvSpPr txBox="1"/>
          <p:nvPr/>
        </p:nvSpPr>
        <p:spPr>
          <a:xfrm>
            <a:off x="8614665" y="1099984"/>
            <a:ext cx="3280229" cy="5078313"/>
          </a:xfrm>
          <a:prstGeom prst="rect">
            <a:avLst/>
          </a:prstGeom>
          <a:solidFill>
            <a:schemeClr val="bg2">
              <a:lumMod val="60000"/>
              <a:lumOff val="40000"/>
            </a:schemeClr>
          </a:solidFill>
        </p:spPr>
        <p:txBody>
          <a:bodyPr wrap="square" rtlCol="0">
            <a:spAutoFit/>
          </a:bodyPr>
          <a:lstStyle/>
          <a:p>
            <a:r>
              <a:rPr lang="en-US" sz="3600" dirty="0">
                <a:latin typeface="Aptos Black" panose="020B0004020202020204" pitchFamily="34" charset="0"/>
              </a:rPr>
              <a:t>Absenteeism:</a:t>
            </a:r>
          </a:p>
          <a:p>
            <a:endParaRPr lang="en-US" sz="3600" dirty="0">
              <a:latin typeface="Aptos Black" panose="020B0004020202020204" pitchFamily="34" charset="0"/>
            </a:endParaRPr>
          </a:p>
          <a:p>
            <a:r>
              <a:rPr lang="en-US" sz="3600" dirty="0">
                <a:latin typeface="Aptos Black" panose="020B0004020202020204" pitchFamily="34" charset="0"/>
              </a:rPr>
              <a:t>A vital sign for both  individual youth and the health of the educational  system?</a:t>
            </a:r>
          </a:p>
        </p:txBody>
      </p:sp>
      <p:sp>
        <p:nvSpPr>
          <p:cNvPr id="8" name="TextBox 7">
            <a:extLst>
              <a:ext uri="{FF2B5EF4-FFF2-40B4-BE49-F238E27FC236}">
                <a16:creationId xmlns:a16="http://schemas.microsoft.com/office/drawing/2014/main" id="{C6908FA2-FD81-2A17-8433-07390496D4B3}"/>
              </a:ext>
            </a:extLst>
          </p:cNvPr>
          <p:cNvSpPr txBox="1"/>
          <p:nvPr/>
        </p:nvSpPr>
        <p:spPr>
          <a:xfrm>
            <a:off x="699713" y="5686632"/>
            <a:ext cx="6098720" cy="553998"/>
          </a:xfrm>
          <a:prstGeom prst="rect">
            <a:avLst/>
          </a:prstGeom>
          <a:noFill/>
        </p:spPr>
        <p:txBody>
          <a:bodyPr wrap="square">
            <a:spAutoFit/>
          </a:bodyPr>
          <a:lstStyle/>
          <a:p>
            <a:r>
              <a:rPr lang="en-US" sz="1500" dirty="0">
                <a:latin typeface="Aptos ExtraBold" panose="020B0004020202020204" pitchFamily="34" charset="0"/>
              </a:rPr>
              <a:t>https://nam.edu/wp-content/uploads/2023/06/Pediatric-Vital-Signs-Series-17.png</a:t>
            </a:r>
          </a:p>
        </p:txBody>
      </p:sp>
    </p:spTree>
    <p:extLst>
      <p:ext uri="{BB962C8B-B14F-4D97-AF65-F5344CB8AC3E}">
        <p14:creationId xmlns:p14="http://schemas.microsoft.com/office/powerpoint/2010/main" val="2726682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0260-AD50-4AFF-FAF0-982C4589E5F7}"/>
              </a:ext>
            </a:extLst>
          </p:cNvPr>
          <p:cNvSpPr>
            <a:spLocks noGrp="1"/>
          </p:cNvSpPr>
          <p:nvPr>
            <p:ph type="title"/>
          </p:nvPr>
        </p:nvSpPr>
        <p:spPr/>
        <p:txBody>
          <a:bodyPr/>
          <a:lstStyle/>
          <a:p>
            <a:r>
              <a:rPr lang="en-US" dirty="0"/>
              <a:t>Poll</a:t>
            </a:r>
            <a:br>
              <a:rPr lang="en-US" dirty="0"/>
            </a:br>
            <a:endParaRPr lang="en-US" dirty="0"/>
          </a:p>
        </p:txBody>
      </p:sp>
    </p:spTree>
    <p:extLst>
      <p:ext uri="{BB962C8B-B14F-4D97-AF65-F5344CB8AC3E}">
        <p14:creationId xmlns:p14="http://schemas.microsoft.com/office/powerpoint/2010/main" val="3879135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7A001-BA4B-DE97-A612-AA07AF5B7119}"/>
              </a:ext>
            </a:extLst>
          </p:cNvPr>
          <p:cNvSpPr>
            <a:spLocks noGrp="1"/>
          </p:cNvSpPr>
          <p:nvPr>
            <p:ph type="title"/>
          </p:nvPr>
        </p:nvSpPr>
        <p:spPr/>
        <p:txBody>
          <a:bodyPr/>
          <a:lstStyle/>
          <a:p>
            <a:r>
              <a:rPr lang="en-US" sz="3600" dirty="0"/>
              <a:t>Housekeeping</a:t>
            </a:r>
          </a:p>
        </p:txBody>
      </p:sp>
      <p:sp>
        <p:nvSpPr>
          <p:cNvPr id="4" name="Text Placeholder 3">
            <a:extLst>
              <a:ext uri="{FF2B5EF4-FFF2-40B4-BE49-F238E27FC236}">
                <a16:creationId xmlns:a16="http://schemas.microsoft.com/office/drawing/2014/main" id="{8FCAAEEE-8F05-1C39-21E9-8E3906331994}"/>
              </a:ext>
            </a:extLst>
          </p:cNvPr>
          <p:cNvSpPr>
            <a:spLocks noGrp="1"/>
          </p:cNvSpPr>
          <p:nvPr>
            <p:ph type="body" idx="2"/>
          </p:nvPr>
        </p:nvSpPr>
        <p:spPr>
          <a:xfrm>
            <a:off x="7627983" y="1144398"/>
            <a:ext cx="3518988" cy="1545107"/>
          </a:xfrm>
        </p:spPr>
        <p:txBody>
          <a:bodyPr/>
          <a:lstStyle/>
          <a:p>
            <a:pPr marL="115888" marR="0" lvl="0" indent="-20638" algn="l" defTabSz="914400" rtl="0" eaLnBrk="1" fontAlgn="auto" latinLnBrk="0" hangingPunct="1">
              <a:lnSpc>
                <a:spcPct val="100000"/>
              </a:lnSpc>
              <a:spcBef>
                <a:spcPts val="427"/>
              </a:spcBef>
              <a:spcAft>
                <a:spcPts val="0"/>
              </a:spcAft>
              <a:buClr>
                <a:srgbClr val="013B32"/>
              </a:buClr>
              <a:buSzPts val="3600"/>
              <a:buFont typeface="Prompt"/>
              <a:buNone/>
              <a:tabLst>
                <a:tab pos="3149600" algn="l"/>
              </a:tabLst>
              <a:defRPr/>
            </a:pPr>
            <a:r>
              <a:rPr kumimoji="0" lang="en-US" sz="2400" b="1" i="0" u="none" strike="noStrike" kern="0" cap="none" spc="0" normalizeH="0" baseline="0" noProof="0" dirty="0">
                <a:ln>
                  <a:noFill/>
                </a:ln>
                <a:solidFill>
                  <a:srgbClr val="013B32"/>
                </a:solidFill>
                <a:effectLst/>
                <a:uLnTx/>
                <a:uFillTx/>
                <a:latin typeface="Prompt"/>
                <a:cs typeface="Prompt"/>
                <a:sym typeface="Prompt"/>
              </a:rPr>
              <a:t>Stay on mute but use the chat function </a:t>
            </a:r>
            <a:r>
              <a:rPr lang="en-US" sz="2400" b="1" dirty="0">
                <a:solidFill>
                  <a:srgbClr val="013B32"/>
                </a:solidFill>
              </a:rPr>
              <a:t>to make your “voice” heard</a:t>
            </a:r>
            <a:endParaRPr kumimoji="0" lang="en-US" sz="2400" b="1" i="0" u="none" strike="noStrike" kern="0" cap="none" spc="0" normalizeH="0" baseline="0" noProof="0" dirty="0">
              <a:ln>
                <a:noFill/>
              </a:ln>
              <a:solidFill>
                <a:srgbClr val="013B32"/>
              </a:solidFill>
              <a:effectLst/>
              <a:uLnTx/>
              <a:uFillTx/>
              <a:latin typeface="Prompt"/>
              <a:cs typeface="Prompt"/>
              <a:sym typeface="Prompt"/>
            </a:endParaRPr>
          </a:p>
          <a:p>
            <a:pPr marL="63503" indent="0">
              <a:buNone/>
            </a:pPr>
            <a:endParaRPr lang="en-US" dirty="0"/>
          </a:p>
        </p:txBody>
      </p:sp>
      <p:sp>
        <p:nvSpPr>
          <p:cNvPr id="5" name="Subtitle 4">
            <a:extLst>
              <a:ext uri="{FF2B5EF4-FFF2-40B4-BE49-F238E27FC236}">
                <a16:creationId xmlns:a16="http://schemas.microsoft.com/office/drawing/2014/main" id="{32DE98B9-23DB-1146-ADDC-FBDE477E2054}"/>
              </a:ext>
            </a:extLst>
          </p:cNvPr>
          <p:cNvSpPr>
            <a:spLocks noGrp="1"/>
          </p:cNvSpPr>
          <p:nvPr>
            <p:ph type="subTitle" idx="3"/>
          </p:nvPr>
        </p:nvSpPr>
        <p:spPr>
          <a:xfrm>
            <a:off x="7627983" y="3000794"/>
            <a:ext cx="2971000" cy="362800"/>
          </a:xfrm>
        </p:spPr>
        <p:txBody>
          <a:bodyPr/>
          <a:lstStyle/>
          <a:p>
            <a:r>
              <a:rPr lang="en-US" dirty="0">
                <a:solidFill>
                  <a:schemeClr val="accent5">
                    <a:lumMod val="50000"/>
                  </a:schemeClr>
                </a:solidFill>
              </a:rPr>
              <a:t>CME/MOC2 Credit</a:t>
            </a:r>
          </a:p>
        </p:txBody>
      </p:sp>
      <p:sp>
        <p:nvSpPr>
          <p:cNvPr id="6" name="Text Placeholder 5">
            <a:extLst>
              <a:ext uri="{FF2B5EF4-FFF2-40B4-BE49-F238E27FC236}">
                <a16:creationId xmlns:a16="http://schemas.microsoft.com/office/drawing/2014/main" id="{A7B9F4A0-A3AC-2D2E-E3E3-CE08B62A6663}"/>
              </a:ext>
            </a:extLst>
          </p:cNvPr>
          <p:cNvSpPr>
            <a:spLocks noGrp="1"/>
          </p:cNvSpPr>
          <p:nvPr>
            <p:ph type="body" idx="4"/>
          </p:nvPr>
        </p:nvSpPr>
        <p:spPr>
          <a:xfrm>
            <a:off x="7627983" y="3674883"/>
            <a:ext cx="3333800" cy="762000"/>
          </a:xfrm>
        </p:spPr>
        <p:txBody>
          <a:bodyPr/>
          <a:lstStyle/>
          <a:p>
            <a:pPr marL="508000" indent="-444500">
              <a:buNone/>
            </a:pPr>
            <a:r>
              <a:rPr lang="en-US" sz="2400" b="1" dirty="0">
                <a:solidFill>
                  <a:schemeClr val="accent5">
                    <a:lumMod val="50000"/>
                  </a:schemeClr>
                </a:solidFill>
              </a:rPr>
              <a:t>MOC 4 Credit Opportunity: Contact </a:t>
            </a:r>
            <a:r>
              <a:rPr lang="en-US" sz="1800" b="1" dirty="0">
                <a:solidFill>
                  <a:schemeClr val="accent5">
                    <a:lumMod val="50000"/>
                  </a:schemeClr>
                </a:solidFill>
              </a:rPr>
              <a:t>chaggerty@mcaap.org</a:t>
            </a:r>
            <a:endParaRPr lang="en-US" sz="2400" b="1" dirty="0">
              <a:solidFill>
                <a:schemeClr val="accent5">
                  <a:lumMod val="50000"/>
                </a:schemeClr>
              </a:solidFill>
            </a:endParaRPr>
          </a:p>
          <a:p>
            <a:endParaRPr lang="en-US" dirty="0"/>
          </a:p>
        </p:txBody>
      </p:sp>
      <p:sp>
        <p:nvSpPr>
          <p:cNvPr id="7" name="Subtitle 6">
            <a:extLst>
              <a:ext uri="{FF2B5EF4-FFF2-40B4-BE49-F238E27FC236}">
                <a16:creationId xmlns:a16="http://schemas.microsoft.com/office/drawing/2014/main" id="{87AD6B15-9CED-CAC9-9364-FF3C11ACB9D9}"/>
              </a:ext>
            </a:extLst>
          </p:cNvPr>
          <p:cNvSpPr>
            <a:spLocks noGrp="1"/>
          </p:cNvSpPr>
          <p:nvPr>
            <p:ph type="subTitle" idx="5"/>
          </p:nvPr>
        </p:nvSpPr>
        <p:spPr>
          <a:xfrm>
            <a:off x="7501617" y="5616117"/>
            <a:ext cx="3968931" cy="762000"/>
          </a:xfrm>
        </p:spPr>
        <p:txBody>
          <a:bodyPr/>
          <a:lstStyle/>
          <a:p>
            <a:r>
              <a:rPr lang="en-US" dirty="0">
                <a:solidFill>
                  <a:schemeClr val="accent5">
                    <a:lumMod val="50000"/>
                  </a:schemeClr>
                </a:solidFill>
              </a:rPr>
              <a:t>Recording and Slide Deck will be posted</a:t>
            </a:r>
          </a:p>
        </p:txBody>
      </p:sp>
    </p:spTree>
    <p:extLst>
      <p:ext uri="{BB962C8B-B14F-4D97-AF65-F5344CB8AC3E}">
        <p14:creationId xmlns:p14="http://schemas.microsoft.com/office/powerpoint/2010/main" val="718486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5"/>
          <p:cNvSpPr txBox="1">
            <a:spLocks noGrp="1"/>
          </p:cNvSpPr>
          <p:nvPr>
            <p:ph type="title"/>
          </p:nvPr>
        </p:nvSpPr>
        <p:spPr>
          <a:xfrm>
            <a:off x="1032925" y="353050"/>
            <a:ext cx="10122600" cy="1403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 sz="3100" dirty="0">
                <a:solidFill>
                  <a:schemeClr val="dk1"/>
                </a:solidFill>
              </a:rPr>
              <a:t>Reducing Chronic Absence Requires Addressing Underlying Causes of Absenteeism</a:t>
            </a:r>
            <a:r>
              <a:rPr lang="en" sz="3100" i="1" dirty="0">
                <a:solidFill>
                  <a:schemeClr val="dk1"/>
                </a:solidFill>
              </a:rPr>
              <a:t> Including Health Challenges and S</a:t>
            </a:r>
            <a:r>
              <a:rPr lang="en" sz="3100" i="1" dirty="0"/>
              <a:t>ocial Determinants of Health</a:t>
            </a:r>
            <a:endParaRPr sz="1900" i="1" strike="sngStrike" baseline="30000" dirty="0">
              <a:solidFill>
                <a:schemeClr val="dk1"/>
              </a:solidFill>
            </a:endParaRPr>
          </a:p>
        </p:txBody>
      </p:sp>
      <p:sp>
        <p:nvSpPr>
          <p:cNvPr id="460" name="Google Shape;460;p65"/>
          <p:cNvSpPr/>
          <p:nvPr/>
        </p:nvSpPr>
        <p:spPr>
          <a:xfrm>
            <a:off x="457200" y="1097617"/>
            <a:ext cx="575724" cy="568784"/>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61" name="Google Shape;461;p65"/>
          <p:cNvGrpSpPr/>
          <p:nvPr/>
        </p:nvGrpSpPr>
        <p:grpSpPr>
          <a:xfrm>
            <a:off x="1126972" y="1801895"/>
            <a:ext cx="9804517" cy="4347763"/>
            <a:chOff x="-32510" y="-34408"/>
            <a:chExt cx="9804517" cy="4347763"/>
          </a:xfrm>
        </p:grpSpPr>
        <p:sp>
          <p:nvSpPr>
            <p:cNvPr id="462" name="Google Shape;462;p65"/>
            <p:cNvSpPr/>
            <p:nvPr/>
          </p:nvSpPr>
          <p:spPr>
            <a:xfrm>
              <a:off x="3390" y="5004"/>
              <a:ext cx="2312400" cy="432000"/>
            </a:xfrm>
            <a:prstGeom prst="rect">
              <a:avLst/>
            </a:prstGeom>
            <a:solidFill>
              <a:srgbClr val="1957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3" name="Google Shape;463;p65"/>
            <p:cNvSpPr txBox="1"/>
            <p:nvPr/>
          </p:nvSpPr>
          <p:spPr>
            <a:xfrm>
              <a:off x="-32510" y="11029"/>
              <a:ext cx="2312400" cy="432000"/>
            </a:xfrm>
            <a:prstGeom prst="rect">
              <a:avLst/>
            </a:prstGeom>
            <a:noFill/>
            <a:ln>
              <a:noFill/>
            </a:ln>
          </p:spPr>
          <p:txBody>
            <a:bodyPr spcFirstLastPara="1" wrap="square" lIns="120900" tIns="69075" rIns="120900" bIns="690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700"/>
                <a:buFont typeface="Rockwell"/>
                <a:buNone/>
                <a:tabLst/>
                <a:defRPr/>
              </a:pPr>
              <a:r>
                <a:rPr kumimoji="0" lang="en" sz="1700" b="1" i="0" u="none" strike="noStrike" kern="0" cap="none" spc="0" normalizeH="0" baseline="0" noProof="0">
                  <a:ln>
                    <a:noFill/>
                  </a:ln>
                  <a:solidFill>
                    <a:srgbClr val="FFFFFF"/>
                  </a:solidFill>
                  <a:effectLst/>
                  <a:uLnTx/>
                  <a:uFillTx/>
                  <a:latin typeface="Calibri"/>
                  <a:ea typeface="Calibri"/>
                  <a:cs typeface="Calibri"/>
                  <a:sym typeface="Calibri"/>
                </a:rPr>
                <a:t>Barriers</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4" name="Google Shape;464;p65"/>
            <p:cNvSpPr/>
            <p:nvPr/>
          </p:nvSpPr>
          <p:spPr>
            <a:xfrm>
              <a:off x="5751" y="421472"/>
              <a:ext cx="2307600" cy="3870300"/>
            </a:xfrm>
            <a:prstGeom prst="rect">
              <a:avLst/>
            </a:prstGeom>
            <a:solidFill>
              <a:srgbClr val="D8D8D8">
                <a:alpha val="882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5" name="Google Shape;465;p65"/>
            <p:cNvSpPr txBox="1"/>
            <p:nvPr/>
          </p:nvSpPr>
          <p:spPr>
            <a:xfrm>
              <a:off x="5751" y="421472"/>
              <a:ext cx="2307600" cy="3870300"/>
            </a:xfrm>
            <a:prstGeom prst="rect">
              <a:avLst/>
            </a:prstGeom>
            <a:noFill/>
            <a:ln>
              <a:noFill/>
            </a:ln>
          </p:spPr>
          <p:txBody>
            <a:bodyPr spcFirstLastPara="1" wrap="square" lIns="74675" tIns="74675" rIns="99550" bIns="112000" anchor="t" anchorCtr="0">
              <a:noAutofit/>
            </a:bodyPr>
            <a:lstStyle/>
            <a:p>
              <a:pPr marL="114300" marR="0" lvl="1" indent="-114300" algn="l" defTabSz="914400" rtl="0" eaLnBrk="1" fontAlgn="auto" latinLnBrk="0" hangingPunct="1">
                <a:lnSpc>
                  <a:spcPct val="90000"/>
                </a:lnSpc>
                <a:spcBef>
                  <a:spcPts val="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FF0000"/>
                  </a:solidFill>
                  <a:effectLst/>
                  <a:uLnTx/>
                  <a:uFillTx/>
                  <a:latin typeface="Calibri"/>
                  <a:ea typeface="Calibri"/>
                  <a:cs typeface="Calibri"/>
                  <a:sym typeface="Calibri"/>
                </a:rPr>
                <a:t>Chronic and acute illness</a:t>
              </a:r>
              <a:endParaRPr kumimoji="0" sz="1400" b="0" i="0" u="none" strike="noStrike" kern="0" cap="none" spc="0" normalizeH="0" baseline="0" noProof="0" dirty="0">
                <a:ln>
                  <a:noFill/>
                </a:ln>
                <a:solidFill>
                  <a:srgbClr val="FF0000"/>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40404F"/>
                  </a:solidFill>
                  <a:effectLst/>
                  <a:uLnTx/>
                  <a:uFillTx/>
                  <a:latin typeface="Calibri"/>
                  <a:ea typeface="Calibri"/>
                  <a:cs typeface="Calibri"/>
                  <a:sym typeface="Calibri"/>
                </a:rPr>
                <a:t>Family responsibilities or home situation</a:t>
              </a:r>
              <a:endParaRPr kumimoji="0" sz="1400" b="0" i="0" u="none" strike="noStrike" kern="0" cap="none" spc="0" normalizeH="0" baseline="0" noProof="0" dirty="0">
                <a:ln>
                  <a:noFill/>
                </a:ln>
                <a:solidFill>
                  <a:srgbClr val="40404F"/>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40404F"/>
                  </a:solidFill>
                  <a:effectLst/>
                  <a:uLnTx/>
                  <a:uFillTx/>
                  <a:latin typeface="Calibri"/>
                  <a:ea typeface="Calibri"/>
                  <a:cs typeface="Calibri"/>
                  <a:sym typeface="Calibri"/>
                </a:rPr>
                <a:t>Trauma</a:t>
              </a:r>
              <a:endParaRPr kumimoji="0" sz="1400" b="0" i="0" u="none" strike="noStrike" kern="0" cap="none" spc="0" normalizeH="0" baseline="0" noProof="0" dirty="0">
                <a:ln>
                  <a:noFill/>
                </a:ln>
                <a:solidFill>
                  <a:srgbClr val="40404F"/>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40404F"/>
                  </a:solidFill>
                  <a:effectLst/>
                  <a:uLnTx/>
                  <a:uFillTx/>
                  <a:latin typeface="Calibri"/>
                  <a:ea typeface="Calibri"/>
                  <a:cs typeface="Calibri"/>
                  <a:sym typeface="Calibri"/>
                </a:rPr>
                <a:t>Poor transportation</a:t>
              </a:r>
              <a:endParaRPr kumimoji="0" sz="1400" b="0" i="0" u="none" strike="noStrike" kern="0" cap="none" spc="0" normalizeH="0" baseline="0" noProof="0" dirty="0">
                <a:ln>
                  <a:noFill/>
                </a:ln>
                <a:solidFill>
                  <a:srgbClr val="40404F"/>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40404F"/>
                  </a:solidFill>
                  <a:effectLst/>
                  <a:uLnTx/>
                  <a:uFillTx/>
                  <a:latin typeface="Calibri"/>
                  <a:ea typeface="Calibri"/>
                  <a:cs typeface="Calibri"/>
                  <a:sym typeface="Calibri"/>
                </a:rPr>
                <a:t>Housing and food insecurity</a:t>
              </a:r>
              <a:endParaRPr kumimoji="0" sz="1400" b="0" i="0" u="none" strike="noStrike" kern="0" cap="none" spc="0" normalizeH="0" baseline="0" noProof="0" dirty="0">
                <a:ln>
                  <a:noFill/>
                </a:ln>
                <a:solidFill>
                  <a:srgbClr val="40404F"/>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FF0000"/>
                  </a:solidFill>
                  <a:effectLst/>
                  <a:uLnTx/>
                  <a:uFillTx/>
                  <a:latin typeface="Calibri"/>
                  <a:ea typeface="Calibri"/>
                  <a:cs typeface="Calibri"/>
                  <a:sym typeface="Calibri"/>
                </a:rPr>
                <a:t>Inequitable access to needed services (including health) </a:t>
              </a:r>
              <a:endParaRPr kumimoji="0" sz="1400" b="0" i="0" u="none" strike="noStrike" kern="0" cap="none" spc="0" normalizeH="0" baseline="0" noProof="0" dirty="0">
                <a:ln>
                  <a:noFill/>
                </a:ln>
                <a:solidFill>
                  <a:srgbClr val="FF0000"/>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40404F"/>
                  </a:solidFill>
                  <a:effectLst/>
                  <a:uLnTx/>
                  <a:uFillTx/>
                  <a:latin typeface="Calibri"/>
                  <a:ea typeface="Calibri"/>
                  <a:cs typeface="Calibri"/>
                  <a:sym typeface="Calibri"/>
                </a:rPr>
                <a:t>System involvement</a:t>
              </a:r>
              <a:endParaRPr kumimoji="0" sz="1400" b="0" i="0" u="none" strike="noStrike" kern="0" cap="none" spc="0" normalizeH="0" baseline="0" noProof="0" dirty="0">
                <a:ln>
                  <a:noFill/>
                </a:ln>
                <a:solidFill>
                  <a:srgbClr val="40404F"/>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40404F"/>
                  </a:solidFill>
                  <a:effectLst/>
                  <a:uLnTx/>
                  <a:uFillTx/>
                  <a:latin typeface="Calibri"/>
                  <a:ea typeface="Calibri"/>
                  <a:cs typeface="Calibri"/>
                  <a:sym typeface="Calibri"/>
                </a:rPr>
                <a:t>Lack of predictable schedules for learning</a:t>
              </a:r>
              <a:endParaRPr kumimoji="0" sz="1400" b="0" i="0" u="none" strike="noStrike" kern="0" cap="none" spc="0" normalizeH="0" baseline="0" noProof="0" dirty="0">
                <a:ln>
                  <a:noFill/>
                </a:ln>
                <a:solidFill>
                  <a:srgbClr val="40404F"/>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40404F"/>
                  </a:solidFill>
                  <a:effectLst/>
                  <a:uLnTx/>
                  <a:uFillTx/>
                  <a:latin typeface="Calibri"/>
                  <a:ea typeface="Calibri"/>
                  <a:cs typeface="Calibri"/>
                  <a:sym typeface="Calibri"/>
                </a:rPr>
                <a:t>Lack of access to technology</a:t>
              </a:r>
              <a:endParaRPr kumimoji="0" sz="1400" b="0" i="0" u="none" strike="noStrike" kern="0" cap="none" spc="0" normalizeH="0" baseline="0" noProof="0" dirty="0">
                <a:ln>
                  <a:noFill/>
                </a:ln>
                <a:solidFill>
                  <a:srgbClr val="40404F"/>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40404F"/>
                  </a:solidFill>
                  <a:effectLst/>
                  <a:uLnTx/>
                  <a:uFillTx/>
                  <a:latin typeface="Calibri"/>
                  <a:ea typeface="Calibri"/>
                  <a:cs typeface="Calibri"/>
                  <a:sym typeface="Calibri"/>
                </a:rPr>
                <a:t>Community violence</a:t>
              </a:r>
              <a:endParaRPr kumimoji="0" sz="1400" b="0" i="0" u="none" strike="noStrike" kern="0" cap="none" spc="0" normalizeH="0" baseline="0" noProof="0" dirty="0">
                <a:ln>
                  <a:noFill/>
                </a:ln>
                <a:solidFill>
                  <a:srgbClr val="40404F"/>
                </a:solidFill>
                <a:effectLst/>
                <a:uLnTx/>
                <a:uFillTx/>
                <a:latin typeface="Calibri"/>
                <a:ea typeface="Calibri"/>
                <a:cs typeface="Calibri"/>
                <a:sym typeface="Calibri"/>
              </a:endParaRPr>
            </a:p>
            <a:p>
              <a:pPr marL="914400" marR="0" lvl="0" indent="0" algn="l" defTabSz="914400" rtl="0" eaLnBrk="1" fontAlgn="auto" latinLnBrk="0" hangingPunct="1">
                <a:lnSpc>
                  <a:spcPct val="90000"/>
                </a:lnSpc>
                <a:spcBef>
                  <a:spcPts val="21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40404F"/>
                </a:solidFill>
                <a:effectLst/>
                <a:uLnTx/>
                <a:uFillTx/>
                <a:latin typeface="Calibri"/>
                <a:ea typeface="Calibri"/>
                <a:cs typeface="Calibri"/>
                <a:sym typeface="Calibri"/>
              </a:endParaRPr>
            </a:p>
          </p:txBody>
        </p:sp>
        <p:sp>
          <p:nvSpPr>
            <p:cNvPr id="466" name="Google Shape;466;p65"/>
            <p:cNvSpPr/>
            <p:nvPr/>
          </p:nvSpPr>
          <p:spPr>
            <a:xfrm>
              <a:off x="2569267" y="7626"/>
              <a:ext cx="2309100" cy="432000"/>
            </a:xfrm>
            <a:prstGeom prst="rect">
              <a:avLst/>
            </a:prstGeom>
            <a:solidFill>
              <a:srgbClr val="1B63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7" name="Google Shape;467;p65"/>
            <p:cNvSpPr txBox="1"/>
            <p:nvPr/>
          </p:nvSpPr>
          <p:spPr>
            <a:xfrm>
              <a:off x="2569267" y="7626"/>
              <a:ext cx="2309100" cy="432000"/>
            </a:xfrm>
            <a:prstGeom prst="rect">
              <a:avLst/>
            </a:prstGeom>
            <a:noFill/>
            <a:ln>
              <a:noFill/>
            </a:ln>
          </p:spPr>
          <p:txBody>
            <a:bodyPr spcFirstLastPara="1" wrap="square" lIns="106675" tIns="60950" rIns="106675" bIns="609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500"/>
                <a:buFont typeface="Rockwell"/>
                <a:buNone/>
                <a:tabLst/>
                <a:defRPr/>
              </a:pPr>
              <a:r>
                <a:rPr kumimoji="0" lang="en" sz="1500" b="1"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n" sz="1800" b="1" i="0" u="none" strike="noStrike" kern="0" cap="none" spc="0" normalizeH="0" baseline="0" noProof="0">
                  <a:ln>
                    <a:noFill/>
                  </a:ln>
                  <a:solidFill>
                    <a:srgbClr val="FFFFFF"/>
                  </a:solidFill>
                  <a:effectLst/>
                  <a:uLnTx/>
                  <a:uFillTx/>
                  <a:latin typeface="Calibri"/>
                  <a:ea typeface="Calibri"/>
                  <a:cs typeface="Calibri"/>
                  <a:sym typeface="Calibri"/>
                </a:rPr>
                <a:t>Aversion</a:t>
              </a:r>
              <a:endParaRPr kumimoji="0" sz="15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8" name="Google Shape;468;p65"/>
            <p:cNvSpPr/>
            <p:nvPr/>
          </p:nvSpPr>
          <p:spPr>
            <a:xfrm>
              <a:off x="2596135" y="443030"/>
              <a:ext cx="2299200" cy="3870300"/>
            </a:xfrm>
            <a:prstGeom prst="rect">
              <a:avLst/>
            </a:prstGeom>
            <a:solidFill>
              <a:srgbClr val="D8D8D8">
                <a:alpha val="882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9" name="Google Shape;469;p65"/>
            <p:cNvSpPr txBox="1"/>
            <p:nvPr/>
          </p:nvSpPr>
          <p:spPr>
            <a:xfrm>
              <a:off x="2596135" y="443030"/>
              <a:ext cx="2299200" cy="3870300"/>
            </a:xfrm>
            <a:prstGeom prst="rect">
              <a:avLst/>
            </a:prstGeom>
            <a:noFill/>
            <a:ln>
              <a:noFill/>
            </a:ln>
          </p:spPr>
          <p:txBody>
            <a:bodyPr spcFirstLastPara="1" wrap="square" lIns="74675" tIns="74675" rIns="99550" bIns="112000" anchor="t" anchorCtr="0">
              <a:noAutofit/>
            </a:bodyPr>
            <a:lstStyle/>
            <a:p>
              <a:pPr marL="114300" marR="0" lvl="1" indent="-114300" algn="l" defTabSz="914400" rtl="0" eaLnBrk="1" fontAlgn="auto" latinLnBrk="0" hangingPunct="1">
                <a:lnSpc>
                  <a:spcPct val="90000"/>
                </a:lnSpc>
                <a:spcBef>
                  <a:spcPts val="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40404F"/>
                  </a:solidFill>
                  <a:effectLst/>
                  <a:uLnTx/>
                  <a:uFillTx/>
                  <a:latin typeface="Calibri"/>
                  <a:ea typeface="Calibri"/>
                  <a:cs typeface="Calibri"/>
                  <a:sym typeface="Calibri"/>
                </a:rPr>
                <a:t>Struggling academically and/or behaviorally</a:t>
              </a:r>
              <a:endParaRPr kumimoji="0" sz="1400" b="0" i="0" u="none" strike="noStrike" kern="0" cap="none" spc="0" normalizeH="0" baseline="0" noProof="0" dirty="0">
                <a:ln>
                  <a:noFill/>
                </a:ln>
                <a:solidFill>
                  <a:srgbClr val="40404F"/>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40404F"/>
                  </a:solidFill>
                  <a:effectLst/>
                  <a:uLnTx/>
                  <a:uFillTx/>
                  <a:latin typeface="Calibri"/>
                  <a:ea typeface="Calibri"/>
                  <a:cs typeface="Calibri"/>
                  <a:sym typeface="Calibri"/>
                </a:rPr>
                <a:t>Unwelcoming school climate</a:t>
              </a:r>
              <a:endParaRPr kumimoji="0" sz="1400" b="0" i="0" u="none" strike="noStrike" kern="0" cap="none" spc="0" normalizeH="0" baseline="0" noProof="0" dirty="0">
                <a:ln>
                  <a:noFill/>
                </a:ln>
                <a:solidFill>
                  <a:srgbClr val="40404F"/>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40404F"/>
                  </a:solidFill>
                  <a:effectLst/>
                  <a:uLnTx/>
                  <a:uFillTx/>
                  <a:latin typeface="Calibri"/>
                  <a:ea typeface="Calibri"/>
                  <a:cs typeface="Calibri"/>
                  <a:sym typeface="Calibri"/>
                </a:rPr>
                <a:t>Social and peer challenges</a:t>
              </a:r>
              <a:endParaRPr kumimoji="0" sz="1400" b="0" i="0" u="none" strike="noStrike" kern="0" cap="none" spc="0" normalizeH="0" baseline="0" noProof="0" dirty="0">
                <a:ln>
                  <a:noFill/>
                </a:ln>
                <a:solidFill>
                  <a:srgbClr val="40404F"/>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FF0000"/>
                  </a:solidFill>
                  <a:effectLst/>
                  <a:uLnTx/>
                  <a:uFillTx/>
                  <a:latin typeface="Calibri"/>
                  <a:ea typeface="Calibri"/>
                  <a:cs typeface="Calibri"/>
                  <a:sym typeface="Calibri"/>
                </a:rPr>
                <a:t>Anxiety </a:t>
              </a:r>
              <a:endParaRPr kumimoji="0" sz="1400" b="0" i="0" u="none" strike="noStrike" kern="0" cap="none" spc="0" normalizeH="0" baseline="0" noProof="0" dirty="0">
                <a:ln>
                  <a:noFill/>
                </a:ln>
                <a:solidFill>
                  <a:srgbClr val="FF0000"/>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40404F"/>
                  </a:solidFill>
                  <a:effectLst/>
                  <a:uLnTx/>
                  <a:uFillTx/>
                  <a:latin typeface="Calibri"/>
                  <a:ea typeface="Calibri"/>
                  <a:cs typeface="Calibri"/>
                  <a:sym typeface="Calibri"/>
                </a:rPr>
                <a:t>Biased disciplinary and suspension practices</a:t>
              </a:r>
              <a:endParaRPr kumimoji="0" sz="1400" b="0" i="0" u="none" strike="noStrike" kern="0" cap="none" spc="0" normalizeH="0" baseline="0" noProof="0" dirty="0">
                <a:ln>
                  <a:noFill/>
                </a:ln>
                <a:solidFill>
                  <a:srgbClr val="40404F"/>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FF0000"/>
                  </a:solidFill>
                  <a:effectLst/>
                  <a:uLnTx/>
                  <a:uFillTx/>
                  <a:latin typeface="Calibri"/>
                  <a:ea typeface="Calibri"/>
                  <a:cs typeface="Calibri"/>
                  <a:sym typeface="Calibri"/>
                </a:rPr>
                <a:t>Undiagnosed disability and/or lack of disability accommodations</a:t>
              </a:r>
              <a:endParaRPr kumimoji="0" sz="1400" b="0" i="0" u="none" strike="noStrike" kern="0" cap="none" spc="0" normalizeH="0" baseline="0" noProof="0" dirty="0">
                <a:ln>
                  <a:noFill/>
                </a:ln>
                <a:solidFill>
                  <a:srgbClr val="FF0000"/>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40404F"/>
                  </a:solidFill>
                  <a:effectLst/>
                  <a:uLnTx/>
                  <a:uFillTx/>
                  <a:latin typeface="Calibri"/>
                  <a:ea typeface="Calibri"/>
                  <a:cs typeface="Calibri"/>
                  <a:sym typeface="Calibri"/>
                </a:rPr>
                <a:t>Caregivers had negative educational experiences</a:t>
              </a:r>
              <a:endParaRPr kumimoji="0" sz="1400" b="0" i="0" u="none" strike="noStrike" kern="0" cap="none" spc="0" normalizeH="0" baseline="0" noProof="0" dirty="0">
                <a:ln>
                  <a:noFill/>
                </a:ln>
                <a:solidFill>
                  <a:srgbClr val="40404F"/>
                </a:solidFill>
                <a:effectLst/>
                <a:uLnTx/>
                <a:uFillTx/>
                <a:latin typeface="Calibri"/>
                <a:ea typeface="Calibri"/>
                <a:cs typeface="Calibri"/>
                <a:sym typeface="Calibri"/>
              </a:endParaRPr>
            </a:p>
          </p:txBody>
        </p:sp>
        <p:sp>
          <p:nvSpPr>
            <p:cNvPr id="470" name="Google Shape;470;p65"/>
            <p:cNvSpPr/>
            <p:nvPr/>
          </p:nvSpPr>
          <p:spPr>
            <a:xfrm>
              <a:off x="5178671" y="11030"/>
              <a:ext cx="2326200" cy="432000"/>
            </a:xfrm>
            <a:prstGeom prst="rect">
              <a:avLst/>
            </a:prstGeom>
            <a:solidFill>
              <a:srgbClr val="1957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1" name="Google Shape;471;p65"/>
            <p:cNvSpPr txBox="1"/>
            <p:nvPr/>
          </p:nvSpPr>
          <p:spPr>
            <a:xfrm>
              <a:off x="5167733" y="-34408"/>
              <a:ext cx="2326200" cy="432000"/>
            </a:xfrm>
            <a:prstGeom prst="rect">
              <a:avLst/>
            </a:prstGeom>
            <a:noFill/>
            <a:ln>
              <a:noFill/>
            </a:ln>
          </p:spPr>
          <p:txBody>
            <a:bodyPr spcFirstLastPara="1" wrap="square" lIns="106675" tIns="60950" rIns="106675" bIns="609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500"/>
                <a:buFont typeface="Rockwell"/>
                <a:buNone/>
                <a:tabLst/>
                <a:defRPr/>
              </a:pPr>
              <a:r>
                <a:rPr kumimoji="0" lang="en" sz="1800" b="1" i="0" u="none" strike="noStrike" kern="0" cap="none" spc="0" normalizeH="0" baseline="0" noProof="0">
                  <a:ln>
                    <a:noFill/>
                  </a:ln>
                  <a:solidFill>
                    <a:srgbClr val="FFFFFF"/>
                  </a:solidFill>
                  <a:effectLst/>
                  <a:uLnTx/>
                  <a:uFillTx/>
                  <a:latin typeface="Calibri"/>
                  <a:ea typeface="Calibri"/>
                  <a:cs typeface="Calibri"/>
                  <a:sym typeface="Calibri"/>
                </a:rPr>
                <a:t>Disengagements</a:t>
              </a:r>
              <a:endParaRPr kumimoji="0" sz="15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2" name="Google Shape;472;p65"/>
            <p:cNvSpPr/>
            <p:nvPr/>
          </p:nvSpPr>
          <p:spPr>
            <a:xfrm>
              <a:off x="5160772" y="443030"/>
              <a:ext cx="2332200" cy="3870300"/>
            </a:xfrm>
            <a:prstGeom prst="rect">
              <a:avLst/>
            </a:prstGeom>
            <a:solidFill>
              <a:srgbClr val="D8D8D8">
                <a:alpha val="882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3" name="Google Shape;473;p65"/>
            <p:cNvSpPr txBox="1"/>
            <p:nvPr/>
          </p:nvSpPr>
          <p:spPr>
            <a:xfrm>
              <a:off x="5173222" y="443055"/>
              <a:ext cx="2332200" cy="3870300"/>
            </a:xfrm>
            <a:prstGeom prst="rect">
              <a:avLst/>
            </a:prstGeom>
            <a:noFill/>
            <a:ln>
              <a:noFill/>
            </a:ln>
          </p:spPr>
          <p:txBody>
            <a:bodyPr spcFirstLastPara="1" wrap="square" lIns="74675" tIns="74675" rIns="99550" bIns="112000" anchor="t" anchorCtr="0">
              <a:noAutofit/>
            </a:bodyPr>
            <a:lstStyle/>
            <a:p>
              <a:pPr marL="114300" marR="0" lvl="1" indent="-114300" algn="l" defTabSz="914400" rtl="0" eaLnBrk="1" fontAlgn="auto" latinLnBrk="0" hangingPunct="1">
                <a:lnSpc>
                  <a:spcPct val="90000"/>
                </a:lnSpc>
                <a:spcBef>
                  <a:spcPts val="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40404F"/>
                  </a:solidFill>
                  <a:effectLst/>
                  <a:uLnTx/>
                  <a:uFillTx/>
                  <a:latin typeface="Calibri"/>
                  <a:ea typeface="Calibri"/>
                  <a:cs typeface="Calibri"/>
                  <a:sym typeface="Calibri"/>
                </a:rPr>
                <a:t>Lack of challenging, culturally responsive instruction</a:t>
              </a:r>
              <a:endParaRPr kumimoji="0" sz="1400" b="0" i="0" u="none" strike="noStrike" kern="0" cap="none" spc="0" normalizeH="0" baseline="0" noProof="0" dirty="0">
                <a:ln>
                  <a:noFill/>
                </a:ln>
                <a:solidFill>
                  <a:srgbClr val="40404F"/>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40404F"/>
                  </a:solidFill>
                  <a:effectLst/>
                  <a:uLnTx/>
                  <a:uFillTx/>
                  <a:latin typeface="Calibri"/>
                  <a:ea typeface="Calibri"/>
                  <a:cs typeface="Calibri"/>
                  <a:sym typeface="Calibri"/>
                </a:rPr>
                <a:t>Bored</a:t>
              </a:r>
              <a:endParaRPr kumimoji="0" sz="1400" b="0" i="0" u="none" strike="noStrike" kern="0" cap="none" spc="0" normalizeH="0" baseline="0" noProof="0" dirty="0">
                <a:ln>
                  <a:noFill/>
                </a:ln>
                <a:solidFill>
                  <a:srgbClr val="40404F"/>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40404F"/>
                  </a:solidFill>
                  <a:effectLst/>
                  <a:uLnTx/>
                  <a:uFillTx/>
                  <a:latin typeface="Calibri"/>
                  <a:ea typeface="Calibri"/>
                  <a:cs typeface="Calibri"/>
                  <a:sym typeface="Calibri"/>
                </a:rPr>
                <a:t>No meaningful relationships to adults in the school (especially given staff shortages)</a:t>
              </a:r>
              <a:endParaRPr kumimoji="0" sz="1400" b="0" i="0" u="none" strike="noStrike" kern="0" cap="none" spc="0" normalizeH="0" baseline="0" noProof="0" dirty="0">
                <a:ln>
                  <a:noFill/>
                </a:ln>
                <a:solidFill>
                  <a:srgbClr val="40404F"/>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40404F"/>
                  </a:solidFill>
                  <a:effectLst/>
                  <a:uLnTx/>
                  <a:uFillTx/>
                  <a:latin typeface="Calibri"/>
                  <a:ea typeface="Calibri"/>
                  <a:cs typeface="Calibri"/>
                  <a:sym typeface="Calibri"/>
                </a:rPr>
                <a:t>Lack of enrichment opportunities</a:t>
              </a:r>
              <a:endParaRPr kumimoji="0" sz="1400" b="0" i="0" u="none" strike="noStrike" kern="0" cap="none" spc="0" normalizeH="0" baseline="0" noProof="0" dirty="0">
                <a:ln>
                  <a:noFill/>
                </a:ln>
                <a:solidFill>
                  <a:srgbClr val="40404F"/>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40404F"/>
                  </a:solidFill>
                  <a:effectLst/>
                  <a:uLnTx/>
                  <a:uFillTx/>
                  <a:latin typeface="Calibri"/>
                  <a:ea typeface="Calibri"/>
                  <a:cs typeface="Calibri"/>
                  <a:sym typeface="Calibri"/>
                </a:rPr>
                <a:t>Lack of academic and behavioral support</a:t>
              </a:r>
              <a:endParaRPr kumimoji="0" sz="1400" b="0" i="0" u="none" strike="noStrike" kern="0" cap="none" spc="0" normalizeH="0" baseline="0" noProof="0" dirty="0">
                <a:ln>
                  <a:noFill/>
                </a:ln>
                <a:solidFill>
                  <a:srgbClr val="40404F"/>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40404F"/>
                  </a:solidFill>
                  <a:effectLst/>
                  <a:uLnTx/>
                  <a:uFillTx/>
                  <a:latin typeface="Calibri"/>
                  <a:ea typeface="Calibri"/>
                  <a:cs typeface="Calibri"/>
                  <a:sym typeface="Calibri"/>
                </a:rPr>
                <a:t>Failure to earn credits</a:t>
              </a:r>
              <a:endParaRPr kumimoji="0" sz="1400" b="0" i="0" u="none" strike="noStrike" kern="0" cap="none" spc="0" normalizeH="0" baseline="0" noProof="0" dirty="0">
                <a:ln>
                  <a:noFill/>
                </a:ln>
                <a:solidFill>
                  <a:srgbClr val="40404F"/>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dirty="0">
                  <a:ln>
                    <a:noFill/>
                  </a:ln>
                  <a:solidFill>
                    <a:srgbClr val="40404F"/>
                  </a:solidFill>
                  <a:effectLst/>
                  <a:uLnTx/>
                  <a:uFillTx/>
                  <a:latin typeface="Calibri"/>
                  <a:ea typeface="Calibri"/>
                  <a:cs typeface="Calibri"/>
                  <a:sym typeface="Calibri"/>
                </a:rPr>
                <a:t>Need to work conflicts with being in high school </a:t>
              </a:r>
              <a:endParaRPr kumimoji="0" sz="1400" b="0" i="0" u="none" strike="noStrike" kern="0" cap="none" spc="0" normalizeH="0" baseline="0" noProof="0" dirty="0">
                <a:ln>
                  <a:noFill/>
                </a:ln>
                <a:solidFill>
                  <a:srgbClr val="40404F"/>
                </a:solidFill>
                <a:effectLst/>
                <a:uLnTx/>
                <a:uFillTx/>
                <a:latin typeface="Calibri"/>
                <a:ea typeface="Calibri"/>
                <a:cs typeface="Calibri"/>
                <a:sym typeface="Calibri"/>
              </a:endParaRPr>
            </a:p>
          </p:txBody>
        </p:sp>
        <p:sp>
          <p:nvSpPr>
            <p:cNvPr id="474" name="Google Shape;474;p65"/>
            <p:cNvSpPr/>
            <p:nvPr/>
          </p:nvSpPr>
          <p:spPr>
            <a:xfrm>
              <a:off x="7783296" y="11030"/>
              <a:ext cx="1966800" cy="432000"/>
            </a:xfrm>
            <a:prstGeom prst="rect">
              <a:avLst/>
            </a:prstGeom>
            <a:solidFill>
              <a:srgbClr val="114056"/>
            </a:solidFill>
            <a:ln w="25400" cap="flat" cmpd="sng">
              <a:solidFill>
                <a:srgbClr val="1140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5" name="Google Shape;475;p65"/>
            <p:cNvSpPr txBox="1"/>
            <p:nvPr/>
          </p:nvSpPr>
          <p:spPr>
            <a:xfrm>
              <a:off x="7788196" y="11030"/>
              <a:ext cx="1966800" cy="432000"/>
            </a:xfrm>
            <a:prstGeom prst="rect">
              <a:avLst/>
            </a:prstGeom>
            <a:noFill/>
            <a:ln>
              <a:noFill/>
            </a:ln>
          </p:spPr>
          <p:txBody>
            <a:bodyPr spcFirstLastPara="1" wrap="square" lIns="106675" tIns="60950" rIns="106675" bIns="609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500"/>
                <a:buFont typeface="Rockwell"/>
                <a:buNone/>
                <a:tabLst/>
                <a:defRPr/>
              </a:pPr>
              <a:r>
                <a:rPr kumimoji="0" lang="en" sz="1800" b="1" i="0" u="none" strike="noStrike" kern="0" cap="none" spc="0" normalizeH="0" baseline="0" noProof="0">
                  <a:ln>
                    <a:noFill/>
                  </a:ln>
                  <a:solidFill>
                    <a:srgbClr val="FFFFFF"/>
                  </a:solidFill>
                  <a:effectLst/>
                  <a:uLnTx/>
                  <a:uFillTx/>
                  <a:latin typeface="Calibri"/>
                  <a:ea typeface="Calibri"/>
                  <a:cs typeface="Calibri"/>
                  <a:sym typeface="Calibri"/>
                </a:rPr>
                <a:t>Misconceptions</a:t>
              </a:r>
              <a:endParaRPr kumimoji="0" sz="15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6" name="Google Shape;476;p65"/>
            <p:cNvSpPr/>
            <p:nvPr/>
          </p:nvSpPr>
          <p:spPr>
            <a:xfrm>
              <a:off x="7783296" y="443030"/>
              <a:ext cx="1966800" cy="3870300"/>
            </a:xfrm>
            <a:prstGeom prst="rect">
              <a:avLst/>
            </a:prstGeom>
            <a:solidFill>
              <a:srgbClr val="CACDD0">
                <a:alpha val="88240"/>
              </a:srgbClr>
            </a:solidFill>
            <a:ln w="25400" cap="flat" cmpd="sng">
              <a:solidFill>
                <a:srgbClr val="CACDD0">
                  <a:alpha val="8824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7" name="Google Shape;477;p65"/>
            <p:cNvSpPr txBox="1"/>
            <p:nvPr/>
          </p:nvSpPr>
          <p:spPr>
            <a:xfrm>
              <a:off x="7805207" y="443030"/>
              <a:ext cx="1966800" cy="3870300"/>
            </a:xfrm>
            <a:prstGeom prst="rect">
              <a:avLst/>
            </a:prstGeom>
            <a:noFill/>
            <a:ln>
              <a:noFill/>
            </a:ln>
          </p:spPr>
          <p:txBody>
            <a:bodyPr spcFirstLastPara="1" wrap="square" lIns="74675" tIns="74675" rIns="99550" bIns="112000" anchor="t" anchorCtr="0">
              <a:noAutofit/>
            </a:bodyPr>
            <a:lstStyle/>
            <a:p>
              <a:pPr marL="114300" marR="0" lvl="1" indent="-114300" algn="l" defTabSz="914400" rtl="0" eaLnBrk="1" fontAlgn="auto" latinLnBrk="0" hangingPunct="1">
                <a:lnSpc>
                  <a:spcPct val="90000"/>
                </a:lnSpc>
                <a:spcBef>
                  <a:spcPts val="0"/>
                </a:spcBef>
                <a:spcAft>
                  <a:spcPts val="0"/>
                </a:spcAft>
                <a:buClr>
                  <a:srgbClr val="40404F"/>
                </a:buClr>
                <a:buSzPts val="1400"/>
                <a:buFont typeface="Gill Sans"/>
                <a:buChar char="•"/>
                <a:tabLst/>
                <a:defRPr/>
              </a:pPr>
              <a:r>
                <a:rPr kumimoji="0" lang="en" sz="1400" b="0" i="0" u="none" strike="noStrike" kern="0" cap="none" spc="0" normalizeH="0" baseline="0" noProof="0">
                  <a:ln>
                    <a:noFill/>
                  </a:ln>
                  <a:solidFill>
                    <a:srgbClr val="40404F"/>
                  </a:solidFill>
                  <a:effectLst/>
                  <a:uLnTx/>
                  <a:uFillTx/>
                  <a:latin typeface="Calibri"/>
                  <a:ea typeface="Calibri"/>
                  <a:cs typeface="Calibri"/>
                  <a:sym typeface="Calibri"/>
                </a:rPr>
                <a:t>Absences are only a problem if they are unexcused</a:t>
              </a:r>
              <a:endParaRPr kumimoji="0" sz="1400" b="0" i="0" u="none" strike="noStrike" kern="0" cap="none" spc="0" normalizeH="0" baseline="0" noProof="0">
                <a:ln>
                  <a:noFill/>
                </a:ln>
                <a:solidFill>
                  <a:srgbClr val="40404F"/>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a:ln>
                    <a:noFill/>
                  </a:ln>
                  <a:solidFill>
                    <a:srgbClr val="40404F"/>
                  </a:solidFill>
                  <a:effectLst/>
                  <a:uLnTx/>
                  <a:uFillTx/>
                  <a:latin typeface="Calibri"/>
                  <a:ea typeface="Calibri"/>
                  <a:cs typeface="Calibri"/>
                  <a:sym typeface="Calibri"/>
                </a:rPr>
                <a:t>Missing 2 days per month doesn’t affect learning </a:t>
              </a:r>
              <a:endParaRPr kumimoji="0" sz="1400" b="0" i="0" u="none" strike="noStrike" kern="0" cap="none" spc="0" normalizeH="0" baseline="0" noProof="0">
                <a:ln>
                  <a:noFill/>
                </a:ln>
                <a:solidFill>
                  <a:srgbClr val="40404F"/>
                </a:solidFill>
                <a:effectLst/>
                <a:uLnTx/>
                <a:uFillTx/>
                <a:latin typeface="Calibri"/>
                <a:ea typeface="Calibri"/>
                <a:cs typeface="Calibri"/>
                <a:sym typeface="Calibri"/>
              </a:endParaRPr>
            </a:p>
            <a:p>
              <a:pPr marL="114300" marR="0" lvl="0"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a:ln>
                    <a:noFill/>
                  </a:ln>
                  <a:solidFill>
                    <a:srgbClr val="40404F"/>
                  </a:solidFill>
                  <a:effectLst/>
                  <a:uLnTx/>
                  <a:uFillTx/>
                  <a:latin typeface="Calibri"/>
                  <a:ea typeface="Calibri"/>
                  <a:cs typeface="Calibri"/>
                  <a:sym typeface="Calibri"/>
                </a:rPr>
                <a:t>Lose track and underestimate TOTAL absences</a:t>
              </a:r>
              <a:endParaRPr kumimoji="0" sz="1400" b="0" i="0" u="none" strike="noStrike" kern="0" cap="none" spc="0" normalizeH="0" baseline="0" noProof="0">
                <a:ln>
                  <a:noFill/>
                </a:ln>
                <a:solidFill>
                  <a:srgbClr val="40404F"/>
                </a:solidFill>
                <a:effectLst/>
                <a:uLnTx/>
                <a:uFillTx/>
                <a:latin typeface="Calibri"/>
                <a:ea typeface="Calibri"/>
                <a:cs typeface="Calibri"/>
                <a:sym typeface="Calibri"/>
              </a:endParaRPr>
            </a:p>
            <a:p>
              <a:pPr marL="114300" marR="0" lvl="0"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a:ln>
                    <a:noFill/>
                  </a:ln>
                  <a:solidFill>
                    <a:srgbClr val="40404F"/>
                  </a:solidFill>
                  <a:effectLst/>
                  <a:uLnTx/>
                  <a:uFillTx/>
                  <a:latin typeface="Calibri"/>
                  <a:ea typeface="Calibri"/>
                  <a:cs typeface="Calibri"/>
                  <a:sym typeface="Calibri"/>
                </a:rPr>
                <a:t>Assume students must stay home for any symptom of illness</a:t>
              </a:r>
              <a:endParaRPr kumimoji="0" sz="1400" b="0" i="0" u="none" strike="noStrike" kern="0" cap="none" spc="0" normalizeH="0" baseline="0" noProof="0">
                <a:ln>
                  <a:noFill/>
                </a:ln>
                <a:solidFill>
                  <a:srgbClr val="40404F"/>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a:ln>
                    <a:noFill/>
                  </a:ln>
                  <a:solidFill>
                    <a:srgbClr val="40404F"/>
                  </a:solidFill>
                  <a:effectLst/>
                  <a:uLnTx/>
                  <a:uFillTx/>
                  <a:latin typeface="Calibri"/>
                  <a:ea typeface="Calibri"/>
                  <a:cs typeface="Calibri"/>
                  <a:sym typeface="Calibri"/>
                </a:rPr>
                <a:t>Attendance only matters in the older grades </a:t>
              </a:r>
              <a:endParaRPr kumimoji="0" sz="1400" b="0" i="0" u="none" strike="noStrike" kern="0" cap="none" spc="0" normalizeH="0" baseline="0" noProof="0">
                <a:ln>
                  <a:noFill/>
                </a:ln>
                <a:solidFill>
                  <a:srgbClr val="40404F"/>
                </a:solidFill>
                <a:effectLst/>
                <a:uLnTx/>
                <a:uFillTx/>
                <a:latin typeface="Calibri"/>
                <a:ea typeface="Calibri"/>
                <a:cs typeface="Calibri"/>
                <a:sym typeface="Calibri"/>
              </a:endParaRPr>
            </a:p>
            <a:p>
              <a:pPr marL="114300" marR="0" lvl="1" indent="-114300" algn="l" defTabSz="914400" rtl="0" eaLnBrk="1" fontAlgn="auto" latinLnBrk="0" hangingPunct="1">
                <a:lnSpc>
                  <a:spcPct val="90000"/>
                </a:lnSpc>
                <a:spcBef>
                  <a:spcPts val="210"/>
                </a:spcBef>
                <a:spcAft>
                  <a:spcPts val="0"/>
                </a:spcAft>
                <a:buClr>
                  <a:srgbClr val="40404F"/>
                </a:buClr>
                <a:buSzPts val="1400"/>
                <a:buFont typeface="Gill Sans"/>
                <a:buChar char="•"/>
                <a:tabLst/>
                <a:defRPr/>
              </a:pPr>
              <a:r>
                <a:rPr kumimoji="0" lang="en" sz="1400" b="0" i="0" u="none" strike="noStrike" kern="0" cap="none" spc="0" normalizeH="0" baseline="0" noProof="0">
                  <a:ln>
                    <a:noFill/>
                  </a:ln>
                  <a:solidFill>
                    <a:srgbClr val="40404F"/>
                  </a:solidFill>
                  <a:effectLst/>
                  <a:uLnTx/>
                  <a:uFillTx/>
                  <a:latin typeface="Calibri"/>
                  <a:ea typeface="Calibri"/>
                  <a:cs typeface="Calibri"/>
                  <a:sym typeface="Calibri"/>
                </a:rPr>
                <a:t>Suspensions don’t count as absence </a:t>
              </a:r>
              <a:endParaRPr kumimoji="0" sz="1400" b="0" i="0" u="none" strike="noStrike" kern="0" cap="none" spc="0" normalizeH="0" baseline="0" noProof="0">
                <a:ln>
                  <a:noFill/>
                </a:ln>
                <a:solidFill>
                  <a:srgbClr val="40404F"/>
                </a:solidFill>
                <a:effectLst/>
                <a:uLnTx/>
                <a:uFillTx/>
                <a:latin typeface="Calibri"/>
                <a:ea typeface="Calibri"/>
                <a:cs typeface="Calibri"/>
                <a:sym typeface="Calibri"/>
              </a:endParaRPr>
            </a:p>
          </p:txBody>
        </p:sp>
      </p:grpSp>
      <p:sp>
        <p:nvSpPr>
          <p:cNvPr id="478" name="Google Shape;478;p65"/>
          <p:cNvSpPr txBox="1"/>
          <p:nvPr/>
        </p:nvSpPr>
        <p:spPr>
          <a:xfrm>
            <a:off x="1676399" y="6209570"/>
            <a:ext cx="6093600" cy="230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900" b="0" i="0" u="sng" strike="noStrike" kern="0" cap="none" spc="0" normalizeH="0" baseline="0" noProof="0">
                <a:ln>
                  <a:noFill/>
                </a:ln>
                <a:solidFill>
                  <a:srgbClr val="0DA7FF"/>
                </a:solidFill>
                <a:effectLst/>
                <a:uLnTx/>
                <a:uFillTx/>
                <a:latin typeface="Calibri"/>
                <a:ea typeface="Calibri"/>
                <a:cs typeface="Calibri"/>
                <a:sym typeface="Calibri"/>
                <a:hlinkClick r:id="rId3"/>
              </a:rPr>
              <a:t>Portraits of Change: Aligning School and Community Resources to Reduce Chronic Absence</a:t>
            </a:r>
            <a:endParaRPr kumimoji="0" sz="900" b="0" i="0" u="sng" strike="noStrike" kern="0" cap="none" spc="0" normalizeH="0" baseline="0" noProof="0">
              <a:ln>
                <a:noFill/>
              </a:ln>
              <a:solidFill>
                <a:srgbClr val="0DA7FF"/>
              </a:solidFill>
              <a:effectLst/>
              <a:uLnTx/>
              <a:uFillTx/>
              <a:latin typeface="Calibri"/>
              <a:ea typeface="Calibri"/>
              <a:cs typeface="Calibri"/>
              <a:sym typeface="Calibri"/>
            </a:endParaRPr>
          </a:p>
        </p:txBody>
      </p:sp>
      <p:sp>
        <p:nvSpPr>
          <p:cNvPr id="479" name="Google Shape;479;p65"/>
          <p:cNvSpPr txBox="1"/>
          <p:nvPr/>
        </p:nvSpPr>
        <p:spPr>
          <a:xfrm>
            <a:off x="6089963" y="6214137"/>
            <a:ext cx="6094200" cy="230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900" b="0" i="0" u="sng" strike="noStrike" kern="0" cap="none" spc="0" normalizeH="0" baseline="0" noProof="0">
                <a:ln>
                  <a:noFill/>
                </a:ln>
                <a:solidFill>
                  <a:srgbClr val="0DA7FF"/>
                </a:solidFill>
                <a:effectLst/>
                <a:uLnTx/>
                <a:uFillTx/>
                <a:latin typeface="Arial"/>
                <a:ea typeface="Arial"/>
                <a:cs typeface="Arial"/>
                <a:sym typeface="Arial"/>
                <a:hlinkClick r:id="rId4"/>
              </a:rPr>
              <a:t>Addressing the Health-Related Causes of Chronic Absenteeism: A Toolkit for Action</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0" name="Google Shape;480;p65"/>
          <p:cNvSpPr/>
          <p:nvPr/>
        </p:nvSpPr>
        <p:spPr>
          <a:xfrm>
            <a:off x="0" y="6176963"/>
            <a:ext cx="565500" cy="59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481" name="Google Shape;481;p65" descr="A close-up of a logo&#10;&#10;Description automatically generated"/>
          <p:cNvPicPr preferRelativeResize="0"/>
          <p:nvPr/>
        </p:nvPicPr>
        <p:blipFill rotWithShape="1">
          <a:blip r:embed="rId5">
            <a:alphaModFix/>
          </a:blip>
          <a:srcRect b="14588"/>
          <a:stretch/>
        </p:blipFill>
        <p:spPr>
          <a:xfrm>
            <a:off x="184163" y="6204807"/>
            <a:ext cx="1308075" cy="540703"/>
          </a:xfrm>
          <a:prstGeom prst="rect">
            <a:avLst/>
          </a:prstGeom>
          <a:noFill/>
          <a:ln w="38100" cap="sq" cmpd="sng">
            <a:solidFill>
              <a:schemeClr val="dk2"/>
            </a:solidFill>
            <a:prstDash val="solid"/>
            <a:miter lim="800000"/>
            <a:headEnd type="none" w="sm" len="sm"/>
            <a:tailEnd type="none" w="sm" len="sm"/>
          </a:ln>
          <a:effectLst>
            <a:outerShdw blurRad="50800" dist="38100" dir="2700000" algn="tl" rotWithShape="0">
              <a:srgbClr val="000000">
                <a:alpha val="4275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4200" dirty="0">
                <a:latin typeface="Calibri" panose="020F0502020204030204" pitchFamily="34" charset="0"/>
                <a:cs typeface="Calibri" panose="020F0502020204030204" pitchFamily="34" charset="0"/>
              </a:rPr>
              <a:t>Improving Attendance Requires A Multi-tiered System of Support </a:t>
            </a:r>
            <a:endParaRPr dirty="0">
              <a:latin typeface="Calibri" panose="020F0502020204030204" pitchFamily="34" charset="0"/>
              <a:cs typeface="Calibri" panose="020F0502020204030204" pitchFamily="34" charset="0"/>
            </a:endParaRPr>
          </a:p>
        </p:txBody>
      </p:sp>
      <p:grpSp>
        <p:nvGrpSpPr>
          <p:cNvPr id="224" name="Google Shape;224;p10"/>
          <p:cNvGrpSpPr/>
          <p:nvPr/>
        </p:nvGrpSpPr>
        <p:grpSpPr>
          <a:xfrm>
            <a:off x="2747593" y="2021670"/>
            <a:ext cx="6335880" cy="2902238"/>
            <a:chOff x="13" y="424171"/>
            <a:chExt cx="8119800" cy="3719388"/>
          </a:xfrm>
        </p:grpSpPr>
        <p:sp>
          <p:nvSpPr>
            <p:cNvPr id="225" name="Google Shape;225;p10"/>
            <p:cNvSpPr txBox="1"/>
            <p:nvPr/>
          </p:nvSpPr>
          <p:spPr>
            <a:xfrm>
              <a:off x="2711892" y="424171"/>
              <a:ext cx="2729400" cy="694033"/>
            </a:xfrm>
            <a:prstGeom prst="rect">
              <a:avLst/>
            </a:prstGeom>
            <a:noFill/>
            <a:ln>
              <a:noFill/>
            </a:ln>
          </p:spPr>
          <p:txBody>
            <a:bodyPr spcFirstLastPara="1" wrap="square" lIns="27925" tIns="27925" rIns="27925" bIns="27925" anchor="ctr" anchorCtr="0">
              <a:noAutofit/>
            </a:bodyPr>
            <a:lstStyle/>
            <a:p>
              <a:pPr marL="0" marR="0" lvl="0" indent="0" algn="ctr" defTabSz="914400" rtl="0" eaLnBrk="1" fontAlgn="auto" latinLnBrk="0" hangingPunct="1">
                <a:lnSpc>
                  <a:spcPct val="90000"/>
                </a:lnSpc>
                <a:spcBef>
                  <a:spcPts val="0"/>
                </a:spcBef>
                <a:spcAft>
                  <a:spcPts val="0"/>
                </a:spcAft>
                <a:buClr>
                  <a:srgbClr val="40404F"/>
                </a:buClr>
                <a:buSzPts val="2200"/>
                <a:buFont typeface="Calibri"/>
                <a:buNone/>
                <a:tabLst/>
                <a:defRPr/>
              </a:pPr>
              <a:endParaRPr kumimoji="0" sz="1600" b="0" i="0" u="none" strike="noStrike" kern="0" cap="none" spc="0" normalizeH="0" baseline="0" noProof="0">
                <a:ln>
                  <a:noFill/>
                </a:ln>
                <a:solidFill>
                  <a:srgbClr val="F2F2F2"/>
                </a:solidFill>
                <a:effectLst/>
                <a:uLnTx/>
                <a:uFillTx/>
                <a:latin typeface="Calibri" panose="020F0502020204030204" pitchFamily="34" charset="0"/>
                <a:ea typeface="Gill Sans"/>
                <a:cs typeface="Calibri" panose="020F0502020204030204" pitchFamily="34" charset="0"/>
                <a:sym typeface="Gill Sans"/>
              </a:endParaRPr>
            </a:p>
            <a:p>
              <a:pPr marL="0" marR="0" lvl="0" indent="0" algn="ctr" defTabSz="914400" rtl="0" eaLnBrk="1" fontAlgn="auto" latinLnBrk="0" hangingPunct="1">
                <a:lnSpc>
                  <a:spcPct val="90000"/>
                </a:lnSpc>
                <a:spcBef>
                  <a:spcPts val="0"/>
                </a:spcBef>
                <a:spcAft>
                  <a:spcPts val="0"/>
                </a:spcAft>
                <a:buClr>
                  <a:srgbClr val="F2F2F2"/>
                </a:buClr>
                <a:buSzPts val="2200"/>
                <a:buFont typeface="Gill Sans"/>
                <a:buNone/>
                <a:tabLst/>
                <a:defRPr/>
              </a:pPr>
              <a:r>
                <a:rPr kumimoji="0" lang="en-US" sz="1600" b="1" i="0" u="none" strike="noStrike" kern="0" cap="none" spc="0" normalizeH="0" baseline="0" noProof="0">
                  <a:ln>
                    <a:noFill/>
                  </a:ln>
                  <a:solidFill>
                    <a:srgbClr val="F2F2F2"/>
                  </a:solidFill>
                  <a:effectLst/>
                  <a:uLnTx/>
                  <a:uFillTx/>
                  <a:latin typeface="Calibri" panose="020F0502020204030204" pitchFamily="34" charset="0"/>
                  <a:ea typeface="Gill Sans"/>
                  <a:cs typeface="Calibri" panose="020F0502020204030204" pitchFamily="34" charset="0"/>
                  <a:sym typeface="Gill Sans"/>
                </a:rPr>
                <a:t>Tier 3</a:t>
              </a:r>
              <a:endParaRPr kumimoji="0" sz="1600" b="1" i="0" u="none" strike="noStrike" kern="0" cap="none" spc="0" normalizeH="0" baseline="0" noProof="0">
                <a:ln>
                  <a:noFill/>
                </a:ln>
                <a:solidFill>
                  <a:srgbClr val="F2F2F2"/>
                </a:solidFill>
                <a:effectLst/>
                <a:uLnTx/>
                <a:uFillTx/>
                <a:latin typeface="Calibri" panose="020F0502020204030204" pitchFamily="34" charset="0"/>
                <a:ea typeface="Gill Sans"/>
                <a:cs typeface="Calibri" panose="020F0502020204030204" pitchFamily="34" charset="0"/>
                <a:sym typeface="Gill Sans"/>
              </a:endParaRPr>
            </a:p>
            <a:p>
              <a:pPr marL="0" marR="0" lvl="0" indent="0" algn="ctr" defTabSz="914400" rtl="0" eaLnBrk="1" fontAlgn="auto" latinLnBrk="0" hangingPunct="1">
                <a:lnSpc>
                  <a:spcPct val="90000"/>
                </a:lnSpc>
                <a:spcBef>
                  <a:spcPts val="0"/>
                </a:spcBef>
                <a:spcAft>
                  <a:spcPts val="0"/>
                </a:spcAft>
                <a:buClr>
                  <a:srgbClr val="F2F2F2"/>
                </a:buClr>
                <a:buSzPts val="2200"/>
                <a:buFont typeface="Gill Sans"/>
                <a:buNone/>
                <a:tabLst/>
                <a:defRPr/>
              </a:pPr>
              <a:r>
                <a:rPr kumimoji="0" lang="en-US" sz="1600" b="1" i="0" u="none" strike="noStrike" kern="0" cap="none" spc="0" normalizeH="0" baseline="0" noProof="0">
                  <a:ln>
                    <a:noFill/>
                  </a:ln>
                  <a:solidFill>
                    <a:srgbClr val="F2F2F2"/>
                  </a:solidFill>
                  <a:effectLst/>
                  <a:uLnTx/>
                  <a:uFillTx/>
                  <a:latin typeface="Calibri" panose="020F0502020204030204" pitchFamily="34" charset="0"/>
                  <a:ea typeface="Gill Sans"/>
                  <a:cs typeface="Calibri" panose="020F0502020204030204" pitchFamily="34" charset="0"/>
                  <a:sym typeface="Gill Sans"/>
                </a:rPr>
                <a:t>Intensive</a:t>
              </a:r>
              <a:br>
                <a:rPr kumimoji="0" lang="en-US" sz="1600" b="1" i="0" u="none" strike="noStrike" kern="0" cap="none" spc="0" normalizeH="0" baseline="0" noProof="0">
                  <a:ln>
                    <a:noFill/>
                  </a:ln>
                  <a:solidFill>
                    <a:srgbClr val="F2F2F2"/>
                  </a:solidFill>
                  <a:effectLst/>
                  <a:uLnTx/>
                  <a:uFillTx/>
                  <a:latin typeface="Calibri" panose="020F0502020204030204" pitchFamily="34" charset="0"/>
                  <a:ea typeface="Gill Sans"/>
                  <a:cs typeface="Calibri" panose="020F0502020204030204" pitchFamily="34" charset="0"/>
                  <a:sym typeface="Gill Sans"/>
                </a:rPr>
              </a:br>
              <a:r>
                <a:rPr kumimoji="0" lang="en-US" sz="1600" b="1" i="0" u="none" strike="noStrike" kern="0" cap="none" spc="0" normalizeH="0" baseline="0" noProof="0">
                  <a:ln>
                    <a:noFill/>
                  </a:ln>
                  <a:solidFill>
                    <a:srgbClr val="F2F2F2"/>
                  </a:solidFill>
                  <a:effectLst/>
                  <a:uLnTx/>
                  <a:uFillTx/>
                  <a:latin typeface="Calibri" panose="020F0502020204030204" pitchFamily="34" charset="0"/>
                  <a:ea typeface="Gill Sans"/>
                  <a:cs typeface="Calibri" panose="020F0502020204030204" pitchFamily="34" charset="0"/>
                  <a:sym typeface="Gill Sans"/>
                </a:rPr>
                <a:t>Intervention </a:t>
              </a:r>
              <a:endParaRPr kumimoji="0" sz="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90000"/>
                </a:lnSpc>
                <a:spcBef>
                  <a:spcPts val="0"/>
                </a:spcBef>
                <a:spcAft>
                  <a:spcPts val="0"/>
                </a:spcAft>
                <a:buClr>
                  <a:srgbClr val="F2F2F2"/>
                </a:buClr>
                <a:buSzPts val="2200"/>
                <a:buFont typeface="Calibri"/>
                <a:buNone/>
                <a:tabLst/>
                <a:defRPr/>
              </a:pPr>
              <a:endParaRPr kumimoji="0" sz="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90000"/>
                </a:lnSpc>
                <a:spcBef>
                  <a:spcPts val="0"/>
                </a:spcBef>
                <a:spcAft>
                  <a:spcPts val="0"/>
                </a:spcAft>
                <a:buClr>
                  <a:srgbClr val="F2F2F2"/>
                </a:buClr>
                <a:buSzPts val="2200"/>
                <a:buFont typeface="Calibri"/>
                <a:buNone/>
                <a:tabLst/>
                <a:defRPr/>
              </a:pPr>
              <a:endParaRPr kumimoji="0" sz="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26" name="Google Shape;226;p10"/>
            <p:cNvSpPr/>
            <p:nvPr/>
          </p:nvSpPr>
          <p:spPr>
            <a:xfrm>
              <a:off x="1354652" y="1376102"/>
              <a:ext cx="5386500" cy="1367100"/>
            </a:xfrm>
            <a:prstGeom prst="trapezoid">
              <a:avLst>
                <a:gd name="adj" fmla="val 97987"/>
              </a:avLst>
            </a:prstGeom>
            <a:solidFill>
              <a:srgbClr val="6D9EEB"/>
            </a:solidFill>
            <a:ln w="3810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27" name="Google Shape;227;p10"/>
            <p:cNvSpPr txBox="1"/>
            <p:nvPr/>
          </p:nvSpPr>
          <p:spPr>
            <a:xfrm>
              <a:off x="2605325" y="1825722"/>
              <a:ext cx="2885100" cy="650400"/>
            </a:xfrm>
            <a:prstGeom prst="rect">
              <a:avLst/>
            </a:prstGeom>
            <a:noFill/>
            <a:ln>
              <a:noFill/>
            </a:ln>
          </p:spPr>
          <p:txBody>
            <a:bodyPr spcFirstLastPara="1" wrap="square" lIns="31750" tIns="31750" rIns="31750" bIns="31750" anchor="ctr" anchorCtr="0">
              <a:noAutofit/>
            </a:bodyPr>
            <a:lstStyle/>
            <a:p>
              <a:pPr marL="0" marR="0" lvl="0" indent="0" algn="ctr" defTabSz="914400" rtl="0" eaLnBrk="1" fontAlgn="auto" latinLnBrk="0" hangingPunct="1">
                <a:lnSpc>
                  <a:spcPct val="90000"/>
                </a:lnSpc>
                <a:spcBef>
                  <a:spcPts val="0"/>
                </a:spcBef>
                <a:spcAft>
                  <a:spcPts val="0"/>
                </a:spcAft>
                <a:buClr>
                  <a:srgbClr val="F2F2F2"/>
                </a:buClr>
                <a:buSzPts val="2500"/>
                <a:buFont typeface="Gill Sans"/>
                <a:buNone/>
                <a:tabLst/>
                <a:defRPr/>
              </a:pPr>
              <a:r>
                <a:rPr kumimoji="0" lang="en-US" sz="1600" b="1" i="0" u="none" strike="noStrike" kern="0" cap="none" spc="0" normalizeH="0" baseline="0" noProof="0">
                  <a:ln>
                    <a:noFill/>
                  </a:ln>
                  <a:solidFill>
                    <a:srgbClr val="F2F2F2"/>
                  </a:solidFill>
                  <a:effectLst/>
                  <a:uLnTx/>
                  <a:uFillTx/>
                  <a:latin typeface="Calibri" panose="020F0502020204030204" pitchFamily="34" charset="0"/>
                  <a:ea typeface="Gill Sans"/>
                  <a:cs typeface="Calibri" panose="020F0502020204030204" pitchFamily="34" charset="0"/>
                  <a:sym typeface="Gill Sans"/>
                </a:rPr>
                <a:t>Tier 2 </a:t>
              </a:r>
              <a:endParaRPr kumimoji="0" sz="1600" b="1" i="0" u="none" strike="noStrike" kern="0" cap="none" spc="0" normalizeH="0" baseline="0" noProof="0">
                <a:ln>
                  <a:noFill/>
                </a:ln>
                <a:solidFill>
                  <a:srgbClr val="F2F2F2"/>
                </a:solidFill>
                <a:effectLst/>
                <a:uLnTx/>
                <a:uFillTx/>
                <a:latin typeface="Calibri" panose="020F0502020204030204" pitchFamily="34" charset="0"/>
                <a:ea typeface="Gill Sans"/>
                <a:cs typeface="Calibri" panose="020F0502020204030204" pitchFamily="34" charset="0"/>
                <a:sym typeface="Gill Sans"/>
              </a:endParaRPr>
            </a:p>
            <a:p>
              <a:pPr marL="0" marR="0" lvl="0" indent="0" algn="ctr" defTabSz="914400" rtl="0" eaLnBrk="1" fontAlgn="auto" latinLnBrk="0" hangingPunct="1">
                <a:lnSpc>
                  <a:spcPct val="90000"/>
                </a:lnSpc>
                <a:spcBef>
                  <a:spcPts val="0"/>
                </a:spcBef>
                <a:spcAft>
                  <a:spcPts val="0"/>
                </a:spcAft>
                <a:buClr>
                  <a:srgbClr val="F2F2F2"/>
                </a:buClr>
                <a:buSzPts val="2500"/>
                <a:buFont typeface="Gill Sans"/>
                <a:buNone/>
                <a:tabLst/>
                <a:defRPr/>
              </a:pPr>
              <a:r>
                <a:rPr kumimoji="0" lang="en-US" sz="1600" b="1" i="0" u="none" strike="noStrike" kern="0" cap="none" spc="0" normalizeH="0" baseline="0" noProof="0">
                  <a:ln>
                    <a:noFill/>
                  </a:ln>
                  <a:solidFill>
                    <a:srgbClr val="F2F2F2"/>
                  </a:solidFill>
                  <a:effectLst/>
                  <a:uLnTx/>
                  <a:uFillTx/>
                  <a:latin typeface="Calibri" panose="020F0502020204030204" pitchFamily="34" charset="0"/>
                  <a:ea typeface="Gill Sans"/>
                  <a:cs typeface="Calibri" panose="020F0502020204030204" pitchFamily="34" charset="0"/>
                  <a:sym typeface="Gill Sans"/>
                </a:rPr>
                <a:t>Early Intervention</a:t>
              </a:r>
              <a:r>
                <a:rPr kumimoji="0" lang="en-US" sz="1900" b="1" i="0" u="none" strike="noStrike" kern="0" cap="none" spc="0" normalizeH="0" baseline="0" noProof="0">
                  <a:ln>
                    <a:noFill/>
                  </a:ln>
                  <a:solidFill>
                    <a:srgbClr val="F2F2F2"/>
                  </a:solidFill>
                  <a:effectLst/>
                  <a:uLnTx/>
                  <a:uFillTx/>
                  <a:latin typeface="Calibri" panose="020F0502020204030204" pitchFamily="34" charset="0"/>
                  <a:ea typeface="Gill Sans"/>
                  <a:cs typeface="Calibri" panose="020F0502020204030204" pitchFamily="34" charset="0"/>
                  <a:sym typeface="Gill Sans"/>
                </a:rPr>
                <a:t>                         </a:t>
              </a:r>
              <a:endParaRPr kumimoji="0" sz="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F2F2F2"/>
                </a:buClr>
                <a:buSzPts val="2500"/>
                <a:buFont typeface="Calibri"/>
                <a:buNone/>
                <a:tabLst/>
                <a:defRPr/>
              </a:pPr>
              <a:endParaRPr kumimoji="0" sz="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28" name="Google Shape;228;p10"/>
            <p:cNvSpPr/>
            <p:nvPr/>
          </p:nvSpPr>
          <p:spPr>
            <a:xfrm>
              <a:off x="13" y="2767459"/>
              <a:ext cx="8119800" cy="1376100"/>
            </a:xfrm>
            <a:prstGeom prst="trapezoid">
              <a:avLst>
                <a:gd name="adj" fmla="val 97987"/>
              </a:avLst>
            </a:prstGeom>
            <a:solidFill>
              <a:srgbClr val="3B78D8"/>
            </a:solidFill>
            <a:ln w="3810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29" name="Google Shape;229;p10"/>
            <p:cNvSpPr txBox="1"/>
            <p:nvPr/>
          </p:nvSpPr>
          <p:spPr>
            <a:xfrm>
              <a:off x="1420973" y="3063969"/>
              <a:ext cx="5277900" cy="773400"/>
            </a:xfrm>
            <a:prstGeom prst="rect">
              <a:avLst/>
            </a:prstGeom>
            <a:solidFill>
              <a:srgbClr val="3B78D8"/>
            </a:solidFill>
            <a:ln>
              <a:noFill/>
            </a:ln>
          </p:spPr>
          <p:txBody>
            <a:bodyPr spcFirstLastPara="1" wrap="square" lIns="31750" tIns="31750" rIns="31750" bIns="31750" anchor="ctr" anchorCtr="0">
              <a:noAutofit/>
            </a:bodyPr>
            <a:lstStyle/>
            <a:p>
              <a:pPr marL="0" marR="0" lvl="0" indent="0" algn="ctr" defTabSz="914400" rtl="0" eaLnBrk="1" fontAlgn="auto" latinLnBrk="0" hangingPunct="1">
                <a:lnSpc>
                  <a:spcPct val="100000"/>
                </a:lnSpc>
                <a:spcBef>
                  <a:spcPts val="0"/>
                </a:spcBef>
                <a:spcAft>
                  <a:spcPts val="0"/>
                </a:spcAft>
                <a:buClr>
                  <a:srgbClr val="F2F2F2"/>
                </a:buClr>
                <a:buSzPts val="2500"/>
                <a:buFont typeface="Gill Sans"/>
                <a:buNone/>
                <a:tabLst/>
                <a:defRPr/>
              </a:pPr>
              <a:r>
                <a:rPr kumimoji="0" lang="en-US" sz="1600" b="1" i="0" u="none" strike="noStrike" kern="0" cap="none" spc="0" normalizeH="0" baseline="0" noProof="0">
                  <a:ln>
                    <a:noFill/>
                  </a:ln>
                  <a:solidFill>
                    <a:srgbClr val="F2F2F2"/>
                  </a:solidFill>
                  <a:effectLst/>
                  <a:uLnTx/>
                  <a:uFillTx/>
                  <a:latin typeface="Calibri" panose="020F0502020204030204" pitchFamily="34" charset="0"/>
                  <a:ea typeface="Gill Sans"/>
                  <a:cs typeface="Calibri" panose="020F0502020204030204" pitchFamily="34" charset="0"/>
                  <a:sym typeface="Gill Sans"/>
                </a:rPr>
                <a:t>Tier 1</a:t>
              </a:r>
              <a:endParaRPr kumimoji="0" sz="1600" b="1" i="0" u="none" strike="noStrike" kern="0" cap="none" spc="0" normalizeH="0" baseline="0" noProof="0">
                <a:ln>
                  <a:noFill/>
                </a:ln>
                <a:solidFill>
                  <a:srgbClr val="F2F2F2"/>
                </a:solidFill>
                <a:effectLst/>
                <a:uLnTx/>
                <a:uFillTx/>
                <a:latin typeface="Calibri" panose="020F0502020204030204" pitchFamily="34" charset="0"/>
                <a:ea typeface="Gill Sans"/>
                <a:cs typeface="Calibri" panose="020F0502020204030204" pitchFamily="34" charset="0"/>
                <a:sym typeface="Gill Sans"/>
              </a:endParaRPr>
            </a:p>
            <a:p>
              <a:pPr marL="0" marR="0" lvl="0" indent="0" algn="ctr" defTabSz="914400" rtl="0" eaLnBrk="1" fontAlgn="auto" latinLnBrk="0" hangingPunct="1">
                <a:lnSpc>
                  <a:spcPct val="100000"/>
                </a:lnSpc>
                <a:spcBef>
                  <a:spcPts val="0"/>
                </a:spcBef>
                <a:spcAft>
                  <a:spcPts val="0"/>
                </a:spcAft>
                <a:buClr>
                  <a:srgbClr val="F2F2F2"/>
                </a:buClr>
                <a:buSzPts val="2500"/>
                <a:buFont typeface="Gill Sans"/>
                <a:buNone/>
                <a:tabLst/>
                <a:defRPr/>
              </a:pPr>
              <a:r>
                <a:rPr kumimoji="0" lang="en-US" sz="1600" b="1" i="0" u="none" strike="noStrike" kern="0" cap="none" spc="0" normalizeH="0" baseline="0" noProof="0">
                  <a:ln>
                    <a:noFill/>
                  </a:ln>
                  <a:solidFill>
                    <a:srgbClr val="F2F2F2"/>
                  </a:solidFill>
                  <a:effectLst/>
                  <a:uLnTx/>
                  <a:uFillTx/>
                  <a:latin typeface="Calibri" panose="020F0502020204030204" pitchFamily="34" charset="0"/>
                  <a:ea typeface="Gill Sans"/>
                  <a:cs typeface="Calibri" panose="020F0502020204030204" pitchFamily="34" charset="0"/>
                  <a:sym typeface="Gill Sans"/>
                </a:rPr>
                <a:t>Universal Prevention</a:t>
              </a:r>
              <a:endParaRPr kumimoji="0" sz="1600" b="1" i="0" u="none" strike="noStrike" kern="0" cap="none" spc="0" normalizeH="0" baseline="0" noProof="0">
                <a:ln>
                  <a:noFill/>
                </a:ln>
                <a:solidFill>
                  <a:srgbClr val="F2F2F2"/>
                </a:solidFill>
                <a:effectLst/>
                <a:uLnTx/>
                <a:uFillTx/>
                <a:latin typeface="Calibri" panose="020F0502020204030204" pitchFamily="34" charset="0"/>
                <a:ea typeface="Gill Sans"/>
                <a:cs typeface="Calibri" panose="020F0502020204030204" pitchFamily="34" charset="0"/>
                <a:sym typeface="Gill Sans"/>
              </a:endParaRPr>
            </a:p>
          </p:txBody>
        </p:sp>
      </p:grpSp>
      <p:sp>
        <p:nvSpPr>
          <p:cNvPr id="230" name="Google Shape;230;p10"/>
          <p:cNvSpPr/>
          <p:nvPr/>
        </p:nvSpPr>
        <p:spPr>
          <a:xfrm>
            <a:off x="4850560" y="1690688"/>
            <a:ext cx="2129700" cy="1073700"/>
          </a:xfrm>
          <a:prstGeom prst="trapezoid">
            <a:avLst>
              <a:gd name="adj" fmla="val 97987"/>
            </a:avLst>
          </a:prstGeom>
          <a:solidFill>
            <a:srgbClr val="78A5C5"/>
          </a:solidFill>
          <a:ln w="3810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31" name="Google Shape;231;p10"/>
          <p:cNvSpPr txBox="1"/>
          <p:nvPr/>
        </p:nvSpPr>
        <p:spPr>
          <a:xfrm>
            <a:off x="4850560" y="2071517"/>
            <a:ext cx="2129751" cy="541554"/>
          </a:xfrm>
          <a:prstGeom prst="rect">
            <a:avLst/>
          </a:prstGeom>
          <a:noFill/>
          <a:ln>
            <a:noFill/>
          </a:ln>
        </p:spPr>
        <p:txBody>
          <a:bodyPr spcFirstLastPara="1" wrap="square" lIns="27925" tIns="27925" rIns="27925" bIns="27925" anchor="ctr" anchorCtr="0">
            <a:noAutofit/>
          </a:bodyPr>
          <a:lstStyle/>
          <a:p>
            <a:pPr marL="0" marR="0" lvl="0" indent="0" algn="ctr" defTabSz="914400" rtl="0" eaLnBrk="1" fontAlgn="auto" latinLnBrk="0" hangingPunct="1">
              <a:lnSpc>
                <a:spcPct val="90000"/>
              </a:lnSpc>
              <a:spcBef>
                <a:spcPts val="0"/>
              </a:spcBef>
              <a:spcAft>
                <a:spcPts val="0"/>
              </a:spcAft>
              <a:buClr>
                <a:srgbClr val="40404F"/>
              </a:buClr>
              <a:buSzPts val="2200"/>
              <a:buFont typeface="Calibri"/>
              <a:buNone/>
              <a:tabLst/>
              <a:defRPr/>
            </a:pPr>
            <a:endParaRPr kumimoji="0" sz="1600" b="0" i="0" u="none" strike="noStrike" kern="0" cap="none" spc="0" normalizeH="0" baseline="0" noProof="0">
              <a:ln>
                <a:noFill/>
              </a:ln>
              <a:solidFill>
                <a:srgbClr val="F2F2F2"/>
              </a:solidFill>
              <a:effectLst/>
              <a:uLnTx/>
              <a:uFillTx/>
              <a:latin typeface="Calibri" panose="020F0502020204030204" pitchFamily="34" charset="0"/>
              <a:ea typeface="Gill Sans"/>
              <a:cs typeface="Calibri" panose="020F0502020204030204" pitchFamily="34" charset="0"/>
              <a:sym typeface="Gill Sans"/>
            </a:endParaRPr>
          </a:p>
          <a:p>
            <a:pPr marL="0" marR="0" lvl="0" indent="0" algn="ctr" defTabSz="914400" rtl="0" eaLnBrk="1" fontAlgn="auto" latinLnBrk="0" hangingPunct="1">
              <a:lnSpc>
                <a:spcPct val="90000"/>
              </a:lnSpc>
              <a:spcBef>
                <a:spcPts val="0"/>
              </a:spcBef>
              <a:spcAft>
                <a:spcPts val="0"/>
              </a:spcAft>
              <a:buClr>
                <a:srgbClr val="F2F2F2"/>
              </a:buClr>
              <a:buSzPts val="2200"/>
              <a:buFont typeface="Gill Sans"/>
              <a:buNone/>
              <a:tabLst/>
              <a:defRPr/>
            </a:pPr>
            <a:r>
              <a:rPr kumimoji="0" lang="en-US" sz="1600" b="1" i="0" u="none" strike="noStrike" kern="0" cap="none" spc="0" normalizeH="0" baseline="0" noProof="0">
                <a:ln>
                  <a:noFill/>
                </a:ln>
                <a:solidFill>
                  <a:srgbClr val="F2F2F2"/>
                </a:solidFill>
                <a:effectLst/>
                <a:uLnTx/>
                <a:uFillTx/>
                <a:latin typeface="Calibri" panose="020F0502020204030204" pitchFamily="34" charset="0"/>
                <a:ea typeface="Gill Sans"/>
                <a:cs typeface="Calibri" panose="020F0502020204030204" pitchFamily="34" charset="0"/>
                <a:sym typeface="Gill Sans"/>
              </a:rPr>
              <a:t>Tier 3</a:t>
            </a:r>
            <a:endParaRPr kumimoji="0" sz="1600" b="1" i="0" u="none" strike="noStrike" kern="0" cap="none" spc="0" normalizeH="0" baseline="0" noProof="0">
              <a:ln>
                <a:noFill/>
              </a:ln>
              <a:solidFill>
                <a:srgbClr val="F2F2F2"/>
              </a:solidFill>
              <a:effectLst/>
              <a:uLnTx/>
              <a:uFillTx/>
              <a:latin typeface="Calibri" panose="020F0502020204030204" pitchFamily="34" charset="0"/>
              <a:ea typeface="Gill Sans"/>
              <a:cs typeface="Calibri" panose="020F0502020204030204" pitchFamily="34" charset="0"/>
              <a:sym typeface="Gill Sans"/>
            </a:endParaRPr>
          </a:p>
          <a:p>
            <a:pPr marL="0" marR="0" lvl="0" indent="0" algn="ctr" defTabSz="914400" rtl="0" eaLnBrk="1" fontAlgn="auto" latinLnBrk="0" hangingPunct="1">
              <a:lnSpc>
                <a:spcPct val="90000"/>
              </a:lnSpc>
              <a:spcBef>
                <a:spcPts val="0"/>
              </a:spcBef>
              <a:spcAft>
                <a:spcPts val="0"/>
              </a:spcAft>
              <a:buClr>
                <a:srgbClr val="F2F2F2"/>
              </a:buClr>
              <a:buSzPts val="2200"/>
              <a:buFont typeface="Gill Sans"/>
              <a:buNone/>
              <a:tabLst/>
              <a:defRPr/>
            </a:pPr>
            <a:r>
              <a:rPr kumimoji="0" lang="en-US" sz="1600" b="1" i="0" u="none" strike="noStrike" kern="0" cap="none" spc="0" normalizeH="0" baseline="0" noProof="0">
                <a:ln>
                  <a:noFill/>
                </a:ln>
                <a:solidFill>
                  <a:srgbClr val="F2F2F2"/>
                </a:solidFill>
                <a:effectLst/>
                <a:uLnTx/>
                <a:uFillTx/>
                <a:latin typeface="Calibri" panose="020F0502020204030204" pitchFamily="34" charset="0"/>
                <a:ea typeface="Gill Sans"/>
                <a:cs typeface="Calibri" panose="020F0502020204030204" pitchFamily="34" charset="0"/>
                <a:sym typeface="Gill Sans"/>
              </a:rPr>
              <a:t>Intensive</a:t>
            </a:r>
            <a:br>
              <a:rPr kumimoji="0" lang="en-US" sz="1600" b="1" i="0" u="none" strike="noStrike" kern="0" cap="none" spc="0" normalizeH="0" baseline="0" noProof="0">
                <a:ln>
                  <a:noFill/>
                </a:ln>
                <a:solidFill>
                  <a:srgbClr val="F2F2F2"/>
                </a:solidFill>
                <a:effectLst/>
                <a:uLnTx/>
                <a:uFillTx/>
                <a:latin typeface="Calibri" panose="020F0502020204030204" pitchFamily="34" charset="0"/>
                <a:ea typeface="Gill Sans"/>
                <a:cs typeface="Calibri" panose="020F0502020204030204" pitchFamily="34" charset="0"/>
                <a:sym typeface="Gill Sans"/>
              </a:rPr>
            </a:br>
            <a:r>
              <a:rPr kumimoji="0" lang="en-US" sz="1600" b="1" i="0" u="none" strike="noStrike" kern="0" cap="none" spc="0" normalizeH="0" baseline="0" noProof="0">
                <a:ln>
                  <a:noFill/>
                </a:ln>
                <a:solidFill>
                  <a:srgbClr val="F2F2F2"/>
                </a:solidFill>
                <a:effectLst/>
                <a:uLnTx/>
                <a:uFillTx/>
                <a:latin typeface="Calibri" panose="020F0502020204030204" pitchFamily="34" charset="0"/>
                <a:ea typeface="Gill Sans"/>
                <a:cs typeface="Calibri" panose="020F0502020204030204" pitchFamily="34" charset="0"/>
                <a:sym typeface="Gill Sans"/>
              </a:rPr>
              <a:t>Intervention </a:t>
            </a:r>
            <a:endParaRPr kumimoji="0" sz="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90000"/>
              </a:lnSpc>
              <a:spcBef>
                <a:spcPts val="0"/>
              </a:spcBef>
              <a:spcAft>
                <a:spcPts val="0"/>
              </a:spcAft>
              <a:buClr>
                <a:srgbClr val="F2F2F2"/>
              </a:buClr>
              <a:buSzPts val="2200"/>
              <a:buFont typeface="Calibri"/>
              <a:buNone/>
              <a:tabLst/>
              <a:defRPr/>
            </a:pPr>
            <a:endParaRPr kumimoji="0" sz="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90000"/>
              </a:lnSpc>
              <a:spcBef>
                <a:spcPts val="0"/>
              </a:spcBef>
              <a:spcAft>
                <a:spcPts val="0"/>
              </a:spcAft>
              <a:buClr>
                <a:srgbClr val="F2F2F2"/>
              </a:buClr>
              <a:buSzPts val="2200"/>
              <a:buFont typeface="Calibri"/>
              <a:buNone/>
              <a:tabLst/>
              <a:defRPr/>
            </a:pPr>
            <a:endParaRPr kumimoji="0" sz="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32" name="Google Shape;232;p10"/>
          <p:cNvSpPr/>
          <p:nvPr/>
        </p:nvSpPr>
        <p:spPr>
          <a:xfrm>
            <a:off x="2738140" y="4936915"/>
            <a:ext cx="6336000" cy="980700"/>
          </a:xfrm>
          <a:prstGeom prst="rect">
            <a:avLst/>
          </a:prstGeom>
          <a:solidFill>
            <a:srgbClr val="3E4966"/>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771"/>
              </a:spcBef>
              <a:spcAft>
                <a:spcPts val="0"/>
              </a:spcAft>
              <a:buClr>
                <a:srgbClr val="000000"/>
              </a:buClr>
              <a:buSzPts val="1400"/>
              <a:buFont typeface="Arial"/>
              <a:buNone/>
              <a:tabLst/>
              <a:defRPr/>
            </a:pPr>
            <a:r>
              <a:rPr kumimoji="0" lang="en-US" sz="1600" b="1" i="0" u="none" strike="noStrike" kern="0" cap="none" spc="0" normalizeH="0" baseline="0" noProof="0">
                <a:ln>
                  <a:noFill/>
                </a:ln>
                <a:solidFill>
                  <a:srgbClr val="F2F2F2"/>
                </a:solidFill>
                <a:effectLst/>
                <a:uLnTx/>
                <a:uFillTx/>
                <a:latin typeface="Calibri" panose="020F0502020204030204" pitchFamily="34" charset="0"/>
                <a:ea typeface="Gill Sans"/>
                <a:cs typeface="Calibri" panose="020F0502020204030204" pitchFamily="34" charset="0"/>
                <a:sym typeface="Gill Sans"/>
              </a:rPr>
              <a:t>Foundational Supports </a:t>
            </a:r>
            <a:endParaRPr kumimoji="0"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80000"/>
              </a:lnSpc>
              <a:spcBef>
                <a:spcPts val="771"/>
              </a:spcBef>
              <a:spcAft>
                <a:spcPts val="0"/>
              </a:spcAft>
              <a:buClr>
                <a:srgbClr val="000000"/>
              </a:buClr>
              <a:buSzPts val="1400"/>
              <a:buFont typeface="Arial"/>
              <a:buNone/>
              <a:tabLst/>
              <a:defRPr/>
            </a:pPr>
            <a:r>
              <a:rPr kumimoji="0" lang="en-US" sz="1600" b="1" i="0" u="none" strike="noStrike" kern="0" cap="none" spc="0" normalizeH="0" baseline="0" noProof="0">
                <a:ln>
                  <a:noFill/>
                </a:ln>
                <a:solidFill>
                  <a:srgbClr val="F2F2F2"/>
                </a:solidFill>
                <a:effectLst/>
                <a:uLnTx/>
                <a:uFillTx/>
                <a:latin typeface="Calibri" panose="020F0502020204030204" pitchFamily="34" charset="0"/>
                <a:ea typeface="Gill Sans"/>
                <a:cs typeface="Calibri" panose="020F0502020204030204" pitchFamily="34" charset="0"/>
                <a:sym typeface="Gill Sans"/>
              </a:rPr>
              <a:t>Which Promote Positive Conditions for Learning </a:t>
            </a:r>
            <a:endParaRPr kumimoji="0"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33" name="Google Shape;233;p10"/>
          <p:cNvSpPr txBox="1"/>
          <p:nvPr/>
        </p:nvSpPr>
        <p:spPr>
          <a:xfrm>
            <a:off x="2067489" y="6176963"/>
            <a:ext cx="6531118" cy="24618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000" b="0" i="0" u="sng" strike="noStrike" kern="0" cap="none" spc="0" normalizeH="0" baseline="0" noProof="0">
                <a:ln>
                  <a:noFill/>
                </a:ln>
                <a:solidFill>
                  <a:srgbClr val="00B0F0"/>
                </a:solidFill>
                <a:effectLst/>
                <a:uLnTx/>
                <a:uFillTx/>
                <a:latin typeface="Calibri" panose="020F0502020204030204" pitchFamily="34" charset="0"/>
                <a:ea typeface="Calibri"/>
                <a:cs typeface="Calibri" panose="020F0502020204030204" pitchFamily="34" charset="0"/>
                <a:sym typeface="Calibri"/>
                <a:hlinkClick r:id="rId3"/>
              </a:rPr>
              <a:t>Chronic Absence 3 Tiers of Intervention</a:t>
            </a:r>
            <a:endParaRPr kumimoji="0" lang="en-US" sz="1000" b="0" i="0" u="sng" strike="noStrike" kern="0" cap="none" spc="0" normalizeH="0" baseline="0" noProof="0">
              <a:ln>
                <a:noFill/>
              </a:ln>
              <a:solidFill>
                <a:srgbClr val="00B0F0"/>
              </a:solidFill>
              <a:effectLst/>
              <a:uLnTx/>
              <a:uFillTx/>
              <a:latin typeface="Calibri" panose="020F0502020204030204" pitchFamily="34" charset="0"/>
              <a:ea typeface="Calibri"/>
              <a:cs typeface="Calibri" panose="020F0502020204030204" pitchFamily="34" charset="0"/>
              <a:sym typeface="Calibri"/>
            </a:endParaRPr>
          </a:p>
        </p:txBody>
      </p:sp>
      <p:sp>
        <p:nvSpPr>
          <p:cNvPr id="234" name="Google Shape;234;p10"/>
          <p:cNvSpPr txBox="1"/>
          <p:nvPr/>
        </p:nvSpPr>
        <p:spPr>
          <a:xfrm>
            <a:off x="2056448" y="2127209"/>
            <a:ext cx="3276600"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Gill Sans"/>
                <a:cs typeface="Calibri" panose="020F0502020204030204" pitchFamily="34" charset="0"/>
                <a:sym typeface="Gill Sans"/>
              </a:rPr>
              <a:t>Students Missing 20% or More</a:t>
            </a:r>
            <a:endParaRPr kumimoji="0"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35" name="Google Shape;235;p10"/>
          <p:cNvSpPr txBox="1"/>
          <p:nvPr/>
        </p:nvSpPr>
        <p:spPr>
          <a:xfrm>
            <a:off x="1473934" y="3088719"/>
            <a:ext cx="2965744"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a:ln>
                  <a:noFill/>
                </a:ln>
                <a:solidFill>
                  <a:srgbClr val="000000"/>
                </a:solidFill>
                <a:effectLst/>
                <a:uLnTx/>
                <a:uFillTx/>
                <a:latin typeface="Calibri" panose="020F0502020204030204" pitchFamily="34" charset="0"/>
                <a:ea typeface="Gill Sans"/>
                <a:cs typeface="Calibri" panose="020F0502020204030204" pitchFamily="34" charset="0"/>
                <a:sym typeface="Gill Sans"/>
              </a:rPr>
              <a:t>Students Missing 10% - 19%</a:t>
            </a:r>
            <a:endParaRPr kumimoji="0"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36" name="Google Shape;236;p10"/>
          <p:cNvSpPr txBox="1"/>
          <p:nvPr/>
        </p:nvSpPr>
        <p:spPr>
          <a:xfrm>
            <a:off x="763068" y="4081504"/>
            <a:ext cx="2492506"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a:ln>
                  <a:noFill/>
                </a:ln>
                <a:solidFill>
                  <a:srgbClr val="000000"/>
                </a:solidFill>
                <a:effectLst/>
                <a:uLnTx/>
                <a:uFillTx/>
                <a:latin typeface="Calibri" panose="020F0502020204030204" pitchFamily="34" charset="0"/>
                <a:ea typeface="Gill Sans"/>
                <a:cs typeface="Calibri" panose="020F0502020204030204" pitchFamily="34" charset="0"/>
                <a:sym typeface="Gill Sans"/>
              </a:rPr>
              <a:t>All Students and Families</a:t>
            </a:r>
            <a:endParaRPr kumimoji="0"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37" name="Google Shape;237;p10"/>
          <p:cNvSpPr txBox="1"/>
          <p:nvPr/>
        </p:nvSpPr>
        <p:spPr>
          <a:xfrm>
            <a:off x="170482" y="5185074"/>
            <a:ext cx="2492506"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a:ln>
                  <a:noFill/>
                </a:ln>
                <a:solidFill>
                  <a:srgbClr val="000000"/>
                </a:solidFill>
                <a:effectLst/>
                <a:uLnTx/>
                <a:uFillTx/>
                <a:latin typeface="Calibri" panose="020F0502020204030204" pitchFamily="34" charset="0"/>
                <a:ea typeface="Gill Sans"/>
                <a:cs typeface="Calibri" panose="020F0502020204030204" pitchFamily="34" charset="0"/>
                <a:sym typeface="Gill Sans"/>
              </a:rPr>
              <a:t>All Students and Families</a:t>
            </a:r>
            <a:endParaRPr kumimoji="0"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TextBox 2">
            <a:extLst>
              <a:ext uri="{FF2B5EF4-FFF2-40B4-BE49-F238E27FC236}">
                <a16:creationId xmlns:a16="http://schemas.microsoft.com/office/drawing/2014/main" id="{7FC43774-BC85-DB55-0A1B-6C1DD25EC565}"/>
              </a:ext>
            </a:extLst>
          </p:cNvPr>
          <p:cNvSpPr txBox="1"/>
          <p:nvPr/>
        </p:nvSpPr>
        <p:spPr>
          <a:xfrm>
            <a:off x="4330003" y="6176923"/>
            <a:ext cx="609414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000" b="0" i="0" u="none" strike="noStrike" kern="0" cap="none" spc="0" normalizeH="0" baseline="0" noProof="0" dirty="0">
                <a:ln>
                  <a:noFill/>
                </a:ln>
                <a:solidFill>
                  <a:srgbClr val="00B0F0"/>
                </a:solidFill>
                <a:effectLst/>
                <a:uLnTx/>
                <a:uFillTx/>
                <a:latin typeface="Calibri" panose="020F0502020204030204" pitchFamily="34" charset="0"/>
                <a:ea typeface="Calibri"/>
                <a:cs typeface="Calibri" panose="020F0502020204030204" pitchFamily="34" charset="0"/>
                <a:sym typeface="Calibri"/>
                <a:hlinkClick r:id="rId4"/>
              </a:rPr>
              <a:t>Attendance Playbook: Smart Solutions for Reducing Student Absenteeism Post-Pandemic</a:t>
            </a:r>
            <a:r>
              <a:rPr kumimoji="0" lang="en-US" sz="1000" b="0" i="0" u="none" strike="noStrike" kern="0" cap="none" spc="0" normalizeH="0" baseline="0" noProof="0" dirty="0">
                <a:ln>
                  <a:noFill/>
                </a:ln>
                <a:solidFill>
                  <a:srgbClr val="00B0F0"/>
                </a:solidFill>
                <a:effectLst/>
                <a:uLnTx/>
                <a:uFillTx/>
                <a:latin typeface="Calibri" panose="020F0502020204030204" pitchFamily="34" charset="0"/>
                <a:ea typeface="Calibri"/>
                <a:cs typeface="Calibri" panose="020F0502020204030204" pitchFamily="34" charset="0"/>
                <a:sym typeface="Calibri"/>
              </a:rPr>
              <a:t> </a:t>
            </a:r>
          </a:p>
        </p:txBody>
      </p:sp>
      <p:sp>
        <p:nvSpPr>
          <p:cNvPr id="2" name="Rectangle 1">
            <a:extLst>
              <a:ext uri="{FF2B5EF4-FFF2-40B4-BE49-F238E27FC236}">
                <a16:creationId xmlns:a16="http://schemas.microsoft.com/office/drawing/2014/main" id="{B5320265-052C-44B2-457F-DE4CCA64C8E2}"/>
              </a:ext>
            </a:extLst>
          </p:cNvPr>
          <p:cNvSpPr/>
          <p:nvPr/>
        </p:nvSpPr>
        <p:spPr>
          <a:xfrm>
            <a:off x="0" y="6176963"/>
            <a:ext cx="565484" cy="596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descr="A close-up of a logo&#10;&#10;Description automatically generated">
            <a:extLst>
              <a:ext uri="{FF2B5EF4-FFF2-40B4-BE49-F238E27FC236}">
                <a16:creationId xmlns:a16="http://schemas.microsoft.com/office/drawing/2014/main" id="{90435342-8F2A-CADF-0014-351B6DBB5588}"/>
              </a:ext>
            </a:extLst>
          </p:cNvPr>
          <p:cNvPicPr>
            <a:picLocks noChangeAspect="1"/>
          </p:cNvPicPr>
          <p:nvPr/>
        </p:nvPicPr>
        <p:blipFill rotWithShape="1">
          <a:blip r:embed="rId5"/>
          <a:srcRect b="14586"/>
          <a:stretch/>
        </p:blipFill>
        <p:spPr>
          <a:xfrm>
            <a:off x="184163" y="6204807"/>
            <a:ext cx="1308073" cy="540704"/>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7" name="Google Shape;717;p3"/>
          <p:cNvSpPr txBox="1">
            <a:spLocks noGrp="1"/>
          </p:cNvSpPr>
          <p:nvPr>
            <p:ph type="sldNum" idx="12"/>
          </p:nvPr>
        </p:nvSpPr>
        <p:spPr>
          <a:xfrm>
            <a:off x="8556784" y="4749851"/>
            <a:ext cx="548700" cy="393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22</a:t>
            </a:fld>
            <a:endParaRPr kumimoji="0" sz="13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 name="Picture 1" descr="A logo for a company&#10;&#10;Description automatically generated">
            <a:extLst>
              <a:ext uri="{FF2B5EF4-FFF2-40B4-BE49-F238E27FC236}">
                <a16:creationId xmlns:a16="http://schemas.microsoft.com/office/drawing/2014/main" id="{6C7FDDED-84A6-5E19-7040-F5DA9189327E}"/>
              </a:ext>
            </a:extLst>
          </p:cNvPr>
          <p:cNvPicPr>
            <a:picLocks noChangeAspect="1"/>
          </p:cNvPicPr>
          <p:nvPr/>
        </p:nvPicPr>
        <p:blipFill>
          <a:blip r:embed="rId4"/>
          <a:stretch>
            <a:fillRect/>
          </a:stretch>
        </p:blipFill>
        <p:spPr>
          <a:xfrm>
            <a:off x="598756" y="6075628"/>
            <a:ext cx="1308100" cy="587124"/>
          </a:xfrm>
          <a:prstGeom prst="rect">
            <a:avLst/>
          </a:prstGeom>
        </p:spPr>
      </p:pic>
      <p:sp>
        <p:nvSpPr>
          <p:cNvPr id="5" name="Google Shape;539;p14">
            <a:extLst>
              <a:ext uri="{FF2B5EF4-FFF2-40B4-BE49-F238E27FC236}">
                <a16:creationId xmlns:a16="http://schemas.microsoft.com/office/drawing/2014/main" id="{42F0A6D7-41C3-80E5-2167-F4B3F9CA5FCA}"/>
              </a:ext>
            </a:extLst>
          </p:cNvPr>
          <p:cNvSpPr txBox="1">
            <a:spLocks/>
          </p:cNvSpPr>
          <p:nvPr/>
        </p:nvSpPr>
        <p:spPr>
          <a:xfrm>
            <a:off x="838200" y="1898710"/>
            <a:ext cx="10515600" cy="4131533"/>
          </a:xfrm>
          <a:prstGeom prst="rect">
            <a:avLst/>
          </a:prstGeom>
          <a:noFill/>
          <a:ln>
            <a:noFill/>
          </a:ln>
        </p:spPr>
        <p:txBody>
          <a:bodyPr spcFirstLastPara="1" wrap="square" lIns="91425" tIns="45700" rIns="91425" bIns="45700" anchor="t" anchorCtr="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985" marR="0" lvl="0" indent="0" algn="l" defTabSz="914400" rtl="0" eaLnBrk="1" fontAlgn="auto" latinLnBrk="0" hangingPunct="1">
              <a:lnSpc>
                <a:spcPct val="90000"/>
              </a:lnSpc>
              <a:spcBef>
                <a:spcPts val="1000"/>
              </a:spcBef>
              <a:spcAft>
                <a:spcPts val="0"/>
              </a:spcAft>
              <a:buClr>
                <a:prstClr val="black"/>
              </a:buClr>
              <a:buSzPct val="99310"/>
              <a:buFont typeface="Arial" panose="020B0604020202020204" pitchFamily="34" charset="0"/>
              <a:buNone/>
              <a:tabLst/>
              <a:defRPr/>
            </a:pPr>
            <a:r>
              <a:rPr kumimoji="0" lang="en-US" sz="3934" b="1" i="0" u="none" strike="noStrike" kern="1200" cap="none" spc="0" normalizeH="0" baseline="0" noProof="0" dirty="0">
                <a:ln>
                  <a:noFill/>
                </a:ln>
                <a:solidFill>
                  <a:srgbClr val="44546A"/>
                </a:solidFill>
                <a:effectLst/>
                <a:uLnTx/>
                <a:uFillTx/>
                <a:latin typeface="Calibri" panose="020F0502020204030204"/>
                <a:ea typeface="+mn-ea"/>
                <a:cs typeface="+mn-cs"/>
              </a:rPr>
              <a:t>School Policies</a:t>
            </a:r>
            <a:endParaRPr kumimoji="0" lang="en-US" sz="3634"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914400" marR="0" lvl="1" indent="-314453" algn="l" defTabSz="914400" rtl="0" eaLnBrk="1" fontAlgn="auto" latinLnBrk="0" hangingPunct="1">
              <a:lnSpc>
                <a:spcPct val="90000"/>
              </a:lnSpc>
              <a:spcBef>
                <a:spcPts val="500"/>
              </a:spcBef>
              <a:spcAft>
                <a:spcPts val="0"/>
              </a:spcAft>
              <a:buClrTx/>
              <a:buSzPct val="99491"/>
              <a:buFont typeface="Calibri"/>
              <a:buChar char="•"/>
              <a:tabLst/>
              <a:defRPr/>
            </a:pPr>
            <a:r>
              <a:rPr kumimoji="0" lang="en-US" sz="3934" b="0" i="0" u="none" strike="noStrike" kern="1200" cap="none" spc="0" normalizeH="0" baseline="0" noProof="0" dirty="0">
                <a:ln>
                  <a:noFill/>
                </a:ln>
                <a:solidFill>
                  <a:srgbClr val="44546A"/>
                </a:solidFill>
                <a:effectLst/>
                <a:uLnTx/>
                <a:uFillTx/>
                <a:latin typeface="Calibri" panose="020F0502020204030204"/>
                <a:ea typeface="+mn-ea"/>
                <a:cs typeface="+mn-cs"/>
              </a:rPr>
              <a:t>Improving school climate and student connectedness can lead to improved attendance and a decrease in risky behaviors.</a:t>
            </a:r>
            <a:endParaRPr kumimoji="0" lang="en-US" sz="3434"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914400" marR="0" lvl="1" indent="-314453" algn="l" defTabSz="914400" rtl="0" eaLnBrk="1" fontAlgn="auto" latinLnBrk="0" hangingPunct="1">
              <a:lnSpc>
                <a:spcPct val="90000"/>
              </a:lnSpc>
              <a:spcBef>
                <a:spcPts val="500"/>
              </a:spcBef>
              <a:spcAft>
                <a:spcPts val="0"/>
              </a:spcAft>
              <a:buClrTx/>
              <a:buSzPct val="99491"/>
              <a:buFont typeface="Calibri"/>
              <a:buChar char="•"/>
              <a:tabLst/>
              <a:defRPr/>
            </a:pPr>
            <a:r>
              <a:rPr kumimoji="0" lang="en-US" sz="3934" b="0" i="0" u="none" strike="noStrike" kern="1200" cap="none" spc="0" normalizeH="0" baseline="0" noProof="0" dirty="0">
                <a:ln>
                  <a:noFill/>
                </a:ln>
                <a:solidFill>
                  <a:srgbClr val="44546A"/>
                </a:solidFill>
                <a:effectLst/>
                <a:uLnTx/>
                <a:uFillTx/>
                <a:latin typeface="Calibri" panose="020F0502020204030204"/>
                <a:ea typeface="+mn-ea"/>
                <a:cs typeface="+mn-cs"/>
              </a:rPr>
              <a:t>A Whole School, Whole Community, Whole Child approach can help promote student health and improve academic performance.</a:t>
            </a:r>
            <a:endParaRPr kumimoji="0" lang="en-US" sz="3434"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127985" marR="0" lvl="0" indent="0" algn="l" defTabSz="914400" rtl="0" eaLnBrk="1" fontAlgn="auto" latinLnBrk="0" hangingPunct="1">
              <a:lnSpc>
                <a:spcPct val="90000"/>
              </a:lnSpc>
              <a:spcBef>
                <a:spcPts val="1000"/>
              </a:spcBef>
              <a:spcAft>
                <a:spcPts val="0"/>
              </a:spcAft>
              <a:buClr>
                <a:prstClr val="black"/>
              </a:buClr>
              <a:buSzPct val="73194"/>
              <a:buFont typeface="Arial" panose="020B0604020202020204" pitchFamily="34" charset="0"/>
              <a:buNone/>
              <a:tabLst/>
              <a:defRPr/>
            </a:pPr>
            <a:r>
              <a:rPr kumimoji="0" lang="en-US" sz="3934" b="1" i="0" u="none" strike="noStrike" kern="1200" cap="none" spc="0" normalizeH="0" baseline="0" noProof="0" dirty="0">
                <a:ln>
                  <a:noFill/>
                </a:ln>
                <a:solidFill>
                  <a:srgbClr val="44546A"/>
                </a:solidFill>
                <a:effectLst/>
                <a:uLnTx/>
                <a:uFillTx/>
                <a:latin typeface="Calibri" panose="020F0502020204030204"/>
                <a:ea typeface="+mn-ea"/>
                <a:cs typeface="+mn-cs"/>
              </a:rPr>
              <a:t>Infection Prevention and Screenings</a:t>
            </a:r>
            <a:endParaRPr kumimoji="0" lang="en-US" sz="3634"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914400" marR="0" lvl="1" indent="-314453" algn="l" defTabSz="914400" rtl="0" eaLnBrk="1" fontAlgn="auto" latinLnBrk="0" hangingPunct="1">
              <a:lnSpc>
                <a:spcPct val="90000"/>
              </a:lnSpc>
              <a:spcBef>
                <a:spcPts val="500"/>
              </a:spcBef>
              <a:spcAft>
                <a:spcPts val="0"/>
              </a:spcAft>
              <a:buClrTx/>
              <a:buSzPct val="99491"/>
              <a:buFont typeface="Calibri"/>
              <a:buChar char="•"/>
              <a:tabLst/>
              <a:defRPr/>
            </a:pPr>
            <a:r>
              <a:rPr kumimoji="0" lang="en-US" sz="3934" b="0" i="0" u="none" strike="noStrike" kern="1200" cap="none" spc="0" normalizeH="0" baseline="0" noProof="0" dirty="0">
                <a:ln>
                  <a:noFill/>
                </a:ln>
                <a:solidFill>
                  <a:srgbClr val="44546A"/>
                </a:solidFill>
                <a:effectLst/>
                <a:uLnTx/>
                <a:uFillTx/>
                <a:latin typeface="Calibri" panose="020F0502020204030204"/>
                <a:ea typeface="+mn-ea"/>
                <a:cs typeface="+mn-cs"/>
              </a:rPr>
              <a:t>Support hygiene practices, school-based vaccination programs, and more.</a:t>
            </a:r>
            <a:endParaRPr kumimoji="0" lang="en-US" sz="3434"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914400" marR="0" lvl="1" indent="-314453" algn="l" defTabSz="914400" rtl="0" eaLnBrk="1" fontAlgn="auto" latinLnBrk="0" hangingPunct="1">
              <a:lnSpc>
                <a:spcPct val="90000"/>
              </a:lnSpc>
              <a:spcBef>
                <a:spcPts val="500"/>
              </a:spcBef>
              <a:spcAft>
                <a:spcPts val="0"/>
              </a:spcAft>
              <a:buClrTx/>
              <a:buSzPct val="99491"/>
              <a:buFont typeface="Calibri"/>
              <a:buChar char="•"/>
              <a:tabLst/>
              <a:defRPr/>
            </a:pPr>
            <a:r>
              <a:rPr kumimoji="0" lang="en-US" sz="3934" b="0" i="0" u="none" strike="noStrike" kern="1200" cap="none" spc="0" normalizeH="0" baseline="0" noProof="0" dirty="0">
                <a:ln>
                  <a:noFill/>
                </a:ln>
                <a:solidFill>
                  <a:srgbClr val="44546A"/>
                </a:solidFill>
                <a:effectLst/>
                <a:uLnTx/>
                <a:uFillTx/>
                <a:latin typeface="Calibri" panose="020F0502020204030204"/>
                <a:ea typeface="+mn-ea"/>
                <a:cs typeface="+mn-cs"/>
              </a:rPr>
              <a:t>Implement screenings for vision, dental, behavioral health, chronic health issues, food/housing insecurity, etc.</a:t>
            </a:r>
          </a:p>
          <a:p>
            <a:pPr marL="127985" marR="0" lvl="0" indent="0" algn="l" defTabSz="914400" rtl="0" eaLnBrk="1" fontAlgn="auto" latinLnBrk="0" hangingPunct="1">
              <a:lnSpc>
                <a:spcPct val="90000"/>
              </a:lnSpc>
              <a:spcBef>
                <a:spcPts val="1000"/>
              </a:spcBef>
              <a:spcAft>
                <a:spcPts val="0"/>
              </a:spcAft>
              <a:buClr>
                <a:prstClr val="black"/>
              </a:buClr>
              <a:buSzPct val="73194"/>
              <a:buFont typeface="Arial" panose="020B0604020202020204" pitchFamily="34" charset="0"/>
              <a:buNone/>
              <a:tabLst/>
              <a:defRPr/>
            </a:pPr>
            <a:r>
              <a:rPr kumimoji="0" lang="en-US" sz="3934" b="1" i="0" u="none" strike="noStrike" kern="1200" cap="none" spc="0" normalizeH="0" baseline="0" noProof="0" dirty="0">
                <a:ln>
                  <a:noFill/>
                </a:ln>
                <a:solidFill>
                  <a:srgbClr val="44546A"/>
                </a:solidFill>
                <a:effectLst/>
                <a:uLnTx/>
                <a:uFillTx/>
                <a:latin typeface="Calibri" panose="020F0502020204030204"/>
                <a:ea typeface="+mn-ea"/>
                <a:cs typeface="+mn-cs"/>
              </a:rPr>
              <a:t>School Nurses</a:t>
            </a:r>
            <a:endParaRPr kumimoji="0" lang="en-US" sz="3634"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914400" marR="0" lvl="1" indent="-314453" algn="l" defTabSz="914400" rtl="0" eaLnBrk="1" fontAlgn="auto" latinLnBrk="0" hangingPunct="1">
              <a:lnSpc>
                <a:spcPct val="90000"/>
              </a:lnSpc>
              <a:spcBef>
                <a:spcPts val="500"/>
              </a:spcBef>
              <a:spcAft>
                <a:spcPts val="0"/>
              </a:spcAft>
              <a:buClrTx/>
              <a:buSzPct val="99491"/>
              <a:buFont typeface="Calibri"/>
              <a:buChar char="•"/>
              <a:tabLst/>
              <a:defRPr/>
            </a:pPr>
            <a:r>
              <a:rPr kumimoji="0" lang="en-US" sz="3934" b="0" i="0" u="none" strike="noStrike" kern="1200" cap="none" spc="0" normalizeH="0" baseline="0" noProof="0" dirty="0">
                <a:ln>
                  <a:noFill/>
                </a:ln>
                <a:solidFill>
                  <a:srgbClr val="44546A"/>
                </a:solidFill>
                <a:effectLst/>
                <a:uLnTx/>
                <a:uFillTx/>
                <a:latin typeface="Calibri" panose="020F0502020204030204"/>
                <a:ea typeface="+mn-ea"/>
                <a:cs typeface="+mn-cs"/>
              </a:rPr>
              <a:t>Have one full time nurse in every school! 95% of students who see a school nurse are able to return to class.</a:t>
            </a:r>
            <a:endParaRPr kumimoji="0" lang="en-US" sz="3434"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127985" marR="0" lvl="0" indent="0" algn="l" defTabSz="914400" rtl="0" eaLnBrk="1" fontAlgn="auto" latinLnBrk="0" hangingPunct="1">
              <a:lnSpc>
                <a:spcPct val="90000"/>
              </a:lnSpc>
              <a:spcBef>
                <a:spcPts val="1000"/>
              </a:spcBef>
              <a:spcAft>
                <a:spcPts val="0"/>
              </a:spcAft>
              <a:buClr>
                <a:prstClr val="black"/>
              </a:buClr>
              <a:buSzPct val="73194"/>
              <a:buFont typeface="Arial" panose="020B0604020202020204" pitchFamily="34" charset="0"/>
              <a:buNone/>
              <a:tabLst/>
              <a:defRPr/>
            </a:pPr>
            <a:r>
              <a:rPr kumimoji="0" lang="en-US" sz="3934" b="1" i="0" u="none" strike="noStrike" kern="1200" cap="none" spc="0" normalizeH="0" baseline="0" noProof="0" dirty="0">
                <a:ln>
                  <a:noFill/>
                </a:ln>
                <a:solidFill>
                  <a:srgbClr val="44546A"/>
                </a:solidFill>
                <a:effectLst/>
                <a:uLnTx/>
                <a:uFillTx/>
                <a:latin typeface="Calibri" panose="020F0502020204030204"/>
                <a:ea typeface="+mn-ea"/>
                <a:cs typeface="+mn-cs"/>
              </a:rPr>
              <a:t>School-Based Health Centers</a:t>
            </a:r>
            <a:endParaRPr kumimoji="0" lang="en-US" sz="3634"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914400" marR="0" lvl="1" indent="-314453" algn="l" defTabSz="914400" rtl="0" eaLnBrk="1" fontAlgn="auto" latinLnBrk="0" hangingPunct="1">
              <a:lnSpc>
                <a:spcPct val="90000"/>
              </a:lnSpc>
              <a:spcBef>
                <a:spcPts val="500"/>
              </a:spcBef>
              <a:spcAft>
                <a:spcPts val="0"/>
              </a:spcAft>
              <a:buClrTx/>
              <a:buSzPct val="99491"/>
              <a:buFont typeface="Calibri"/>
              <a:buChar char="•"/>
              <a:tabLst/>
              <a:defRPr/>
            </a:pPr>
            <a:r>
              <a:rPr kumimoji="0" lang="en-US" sz="3934" b="0" i="0" u="none" strike="noStrike" kern="1200" cap="none" spc="0" normalizeH="0" baseline="0" noProof="0" dirty="0">
                <a:ln>
                  <a:noFill/>
                </a:ln>
                <a:solidFill>
                  <a:srgbClr val="44546A"/>
                </a:solidFill>
                <a:effectLst/>
                <a:uLnTx/>
                <a:uFillTx/>
                <a:latin typeface="Calibri" panose="020F0502020204030204"/>
                <a:ea typeface="+mn-ea"/>
                <a:cs typeface="+mn-cs"/>
              </a:rPr>
              <a:t>There is a 25% decrease in tardiness and 50% decrease in absenteeism for HS students who received school-based mental health services.</a:t>
            </a:r>
            <a:endParaRPr kumimoji="0" lang="en-US" sz="3434"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127985" marR="0" lvl="0" indent="0" algn="l" defTabSz="914400" rtl="0" eaLnBrk="1" fontAlgn="auto" latinLnBrk="0" hangingPunct="1">
              <a:lnSpc>
                <a:spcPct val="90000"/>
              </a:lnSpc>
              <a:spcBef>
                <a:spcPts val="1000"/>
              </a:spcBef>
              <a:spcAft>
                <a:spcPts val="0"/>
              </a:spcAft>
              <a:buClr>
                <a:prstClr val="black"/>
              </a:buClr>
              <a:buSzPct val="73194"/>
              <a:buFont typeface="Arial" panose="020B0604020202020204" pitchFamily="34" charset="0"/>
              <a:buNone/>
              <a:tabLst/>
              <a:defRPr/>
            </a:pPr>
            <a:r>
              <a:rPr kumimoji="0" lang="en-US" sz="3934" b="1" i="0" u="none" strike="noStrike" kern="1200" cap="none" spc="0" normalizeH="0" baseline="0" noProof="0" dirty="0">
                <a:ln>
                  <a:noFill/>
                </a:ln>
                <a:solidFill>
                  <a:srgbClr val="44546A"/>
                </a:solidFill>
                <a:effectLst/>
                <a:uLnTx/>
                <a:uFillTx/>
                <a:latin typeface="Calibri" panose="020F0502020204030204"/>
                <a:ea typeface="+mn-ea"/>
                <a:cs typeface="+mn-cs"/>
              </a:rPr>
              <a:t>Mental Health Services</a:t>
            </a:r>
            <a:endParaRPr kumimoji="0" lang="en-US" sz="3634"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914400" marR="0" lvl="1" indent="-314453" algn="l" defTabSz="914400" rtl="0" eaLnBrk="1" fontAlgn="auto" latinLnBrk="0" hangingPunct="1">
              <a:lnSpc>
                <a:spcPct val="90000"/>
              </a:lnSpc>
              <a:spcBef>
                <a:spcPts val="500"/>
              </a:spcBef>
              <a:spcAft>
                <a:spcPts val="0"/>
              </a:spcAft>
              <a:buClrTx/>
              <a:buSzPct val="99491"/>
              <a:buFont typeface="Calibri"/>
              <a:buChar char="•"/>
              <a:tabLst/>
              <a:defRPr/>
            </a:pPr>
            <a:r>
              <a:rPr kumimoji="0" lang="en-US" sz="3934" b="0" i="0" u="none" strike="noStrike" kern="1200" cap="none" spc="0" normalizeH="0" baseline="0" noProof="0" dirty="0">
                <a:ln>
                  <a:noFill/>
                </a:ln>
                <a:solidFill>
                  <a:srgbClr val="44546A"/>
                </a:solidFill>
                <a:effectLst/>
                <a:uLnTx/>
                <a:uFillTx/>
                <a:latin typeface="Calibri" panose="020F0502020204030204"/>
                <a:ea typeface="+mn-ea"/>
                <a:cs typeface="+mn-cs"/>
              </a:rPr>
              <a:t>A trauma informed approach in schools can help decrease suspensions and improve attendance and school performance.</a:t>
            </a:r>
            <a:endParaRPr kumimoji="0" lang="en-US" sz="3434"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6" name="Google Shape;538;p14">
            <a:extLst>
              <a:ext uri="{FF2B5EF4-FFF2-40B4-BE49-F238E27FC236}">
                <a16:creationId xmlns:a16="http://schemas.microsoft.com/office/drawing/2014/main" id="{C1D92F20-1435-300D-EAAA-A50FB6B158FD}"/>
              </a:ext>
            </a:extLst>
          </p:cNvPr>
          <p:cNvSpPr txBox="1">
            <a:spLocks/>
          </p:cNvSpPr>
          <p:nvPr/>
        </p:nvSpPr>
        <p:spPr>
          <a:xfrm>
            <a:off x="838200" y="247125"/>
            <a:ext cx="10515600" cy="1606200"/>
          </a:xfrm>
          <a:prstGeom prst="rect">
            <a:avLst/>
          </a:prstGeom>
          <a:no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Pct val="40909"/>
              <a:buFontTx/>
              <a:buNone/>
              <a:tabLst/>
              <a:defRPr/>
            </a:pPr>
            <a:r>
              <a:rPr kumimoji="0" lang="en-US" sz="4400" b="1" i="0" u="none" strike="noStrike" kern="1200" cap="none" spc="0" normalizeH="0" baseline="0" noProof="0" dirty="0">
                <a:ln>
                  <a:noFill/>
                </a:ln>
                <a:solidFill>
                  <a:srgbClr val="44546A"/>
                </a:solidFill>
                <a:effectLst/>
                <a:uLnTx/>
                <a:uFillTx/>
                <a:latin typeface="Calibri Light" panose="020F0302020204030204"/>
                <a:ea typeface="+mj-ea"/>
                <a:cs typeface="+mj-cs"/>
              </a:rPr>
              <a:t>Evidence-Based Health Interventions Across Multiple Tiers That Improve School Attendance </a:t>
            </a:r>
            <a:endParaRPr kumimoji="0" lang="en-US" sz="4400" b="1" i="0" u="none" strike="noStrike" kern="1200" cap="none" spc="0" normalizeH="0" baseline="0" noProof="0" dirty="0">
              <a:ln>
                <a:noFill/>
              </a:ln>
              <a:solidFill>
                <a:srgbClr val="44546A"/>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59221595"/>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BCAE86-67AD-2F5C-052C-FA5E5B30C28F}"/>
              </a:ext>
            </a:extLst>
          </p:cNvPr>
          <p:cNvSpPr txBox="1"/>
          <p:nvPr/>
        </p:nvSpPr>
        <p:spPr>
          <a:xfrm>
            <a:off x="1192060" y="1490008"/>
            <a:ext cx="980788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What can I do as a primary care pediatrician, family physician, or nurse practitioner? </a:t>
            </a:r>
          </a:p>
        </p:txBody>
      </p:sp>
      <p:graphicFrame>
        <p:nvGraphicFramePr>
          <p:cNvPr id="3" name="Diagram 2">
            <a:extLst>
              <a:ext uri="{FF2B5EF4-FFF2-40B4-BE49-F238E27FC236}">
                <a16:creationId xmlns:a16="http://schemas.microsoft.com/office/drawing/2014/main" id="{8DBB79AA-3915-1DA9-0C5E-B360E3EAB65E}"/>
              </a:ext>
            </a:extLst>
          </p:cNvPr>
          <p:cNvGraphicFramePr>
            <a:graphicFrameLocks noChangeAspect="1"/>
          </p:cNvGraphicFramePr>
          <p:nvPr/>
        </p:nvGraphicFramePr>
        <p:xfrm>
          <a:off x="878080" y="3695094"/>
          <a:ext cx="10512040" cy="2530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2174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A4E4CA"/>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0F97C-0DA9-0032-2CB7-9EB89E9961B5}"/>
              </a:ext>
            </a:extLst>
          </p:cNvPr>
          <p:cNvSpPr>
            <a:spLocks noGrp="1"/>
          </p:cNvSpPr>
          <p:nvPr>
            <p:ph type="title"/>
          </p:nvPr>
        </p:nvSpPr>
        <p:spPr>
          <a:xfrm>
            <a:off x="174170" y="346385"/>
            <a:ext cx="11408230" cy="1237487"/>
          </a:xfrm>
        </p:spPr>
        <p:txBody>
          <a:bodyPr vert="horz" wrap="square" lIns="91440" tIns="45720" rIns="91440" bIns="45720" rtlCol="0" anchor="ctr">
            <a:noAutofit/>
          </a:bodyPr>
          <a:lstStyle/>
          <a:p>
            <a:pPr>
              <a:lnSpc>
                <a:spcPct val="90000"/>
              </a:lnSpc>
            </a:pPr>
            <a:r>
              <a:rPr lang="en-US" sz="4000" b="1" dirty="0">
                <a:latin typeface="Aptos ExtraBold" panose="020B0004020202020204" pitchFamily="34" charset="0"/>
              </a:rPr>
              <a:t>Raise Office Staff and Parent Awareness </a:t>
            </a:r>
            <a:br>
              <a:rPr lang="en-US" sz="4000" b="1" dirty="0">
                <a:latin typeface="Aptos ExtraBold" panose="020B0004020202020204" pitchFamily="34" charset="0"/>
              </a:rPr>
            </a:br>
            <a:endParaRPr lang="en-US" sz="4000" b="1" dirty="0">
              <a:latin typeface="Aptos ExtraBold" panose="020B0004020202020204" pitchFamily="34" charset="0"/>
            </a:endParaRPr>
          </a:p>
        </p:txBody>
      </p:sp>
      <p:sp>
        <p:nvSpPr>
          <p:cNvPr id="4" name="Text Placeholder 3">
            <a:extLst>
              <a:ext uri="{FF2B5EF4-FFF2-40B4-BE49-F238E27FC236}">
                <a16:creationId xmlns:a16="http://schemas.microsoft.com/office/drawing/2014/main" id="{97F408AE-9C9B-6189-0B70-1230C447166E}"/>
              </a:ext>
            </a:extLst>
          </p:cNvPr>
          <p:cNvSpPr>
            <a:spLocks noGrp="1"/>
          </p:cNvSpPr>
          <p:nvPr>
            <p:ph sz="half" idx="1"/>
          </p:nvPr>
        </p:nvSpPr>
        <p:spPr>
          <a:xfrm>
            <a:off x="838200" y="1825625"/>
            <a:ext cx="5181600" cy="4351338"/>
          </a:xfrm>
        </p:spPr>
        <p:txBody>
          <a:bodyPr vert="horz" wrap="square" lIns="91440" tIns="45720" rIns="91440" bIns="45720" rtlCol="0" anchor="t">
            <a:normAutofit/>
          </a:bodyPr>
          <a:lstStyle/>
          <a:p>
            <a:pPr indent="-228600">
              <a:buFont typeface="Arial" panose="020B0604020202020204" pitchFamily="34" charset="0"/>
              <a:buChar char="•"/>
            </a:pPr>
            <a:endParaRPr lang="en-US" sz="2800" dirty="0">
              <a:latin typeface="Aptos ExtraBold" panose="020B0004020202020204" pitchFamily="34" charset="0"/>
            </a:endParaRPr>
          </a:p>
          <a:p>
            <a:pPr marL="285750" indent="-228600">
              <a:buFont typeface="Arial" panose="020B0604020202020204" pitchFamily="34" charset="0"/>
              <a:buChar char="•"/>
            </a:pPr>
            <a:r>
              <a:rPr lang="en-US" sz="3000" dirty="0">
                <a:latin typeface="Aptos Display" panose="020B0004020202020204" pitchFamily="34" charset="0"/>
              </a:rPr>
              <a:t>Staff Awareness (“excuse notes”)</a:t>
            </a:r>
          </a:p>
          <a:p>
            <a:pPr marL="285750" indent="-228600">
              <a:buFont typeface="Arial" panose="020B0604020202020204" pitchFamily="34" charset="0"/>
              <a:buChar char="•"/>
            </a:pPr>
            <a:r>
              <a:rPr lang="en-US" sz="3000" dirty="0">
                <a:latin typeface="Aptos Display" panose="020B0004020202020204" pitchFamily="34" charset="0"/>
              </a:rPr>
              <a:t>Family Awareness</a:t>
            </a:r>
          </a:p>
          <a:p>
            <a:pPr marL="285750" indent="-228600">
              <a:buFont typeface="Arial" panose="020B0604020202020204" pitchFamily="34" charset="0"/>
              <a:buChar char="•"/>
            </a:pPr>
            <a:r>
              <a:rPr lang="en-US" sz="3000" dirty="0">
                <a:latin typeface="Aptos Display" panose="020B0004020202020204" pitchFamily="34" charset="0"/>
              </a:rPr>
              <a:t>Start in PreK and K</a:t>
            </a:r>
          </a:p>
          <a:p>
            <a:pPr marL="285750" indent="-228600">
              <a:buFont typeface="Arial" panose="020B0604020202020204" pitchFamily="34" charset="0"/>
              <a:buChar char="•"/>
            </a:pPr>
            <a:r>
              <a:rPr lang="en-US" sz="3000" dirty="0">
                <a:latin typeface="Aptos Display" panose="020B0004020202020204" pitchFamily="34" charset="0"/>
              </a:rPr>
              <a:t>Tie topics like sleep, hygiene, and symptoms to school attendance.</a:t>
            </a:r>
          </a:p>
        </p:txBody>
      </p:sp>
      <p:pic>
        <p:nvPicPr>
          <p:cNvPr id="9" name="Picture 8">
            <a:extLst>
              <a:ext uri="{FF2B5EF4-FFF2-40B4-BE49-F238E27FC236}">
                <a16:creationId xmlns:a16="http://schemas.microsoft.com/office/drawing/2014/main" id="{E17652FE-E890-748D-3E4F-6CFF53E09E47}"/>
              </a:ext>
            </a:extLst>
          </p:cNvPr>
          <p:cNvPicPr>
            <a:picLocks noChangeAspect="1"/>
          </p:cNvPicPr>
          <p:nvPr/>
        </p:nvPicPr>
        <p:blipFill>
          <a:blip r:embed="rId3"/>
          <a:srcRect l="3775" r="2450" b="2"/>
          <a:stretch/>
        </p:blipFill>
        <p:spPr>
          <a:xfrm>
            <a:off x="6172200" y="1825625"/>
            <a:ext cx="5181600" cy="4351338"/>
          </a:xfrm>
          <a:prstGeom prst="rect">
            <a:avLst/>
          </a:prstGeom>
          <a:noFill/>
        </p:spPr>
      </p:pic>
    </p:spTree>
    <p:extLst>
      <p:ext uri="{BB962C8B-B14F-4D97-AF65-F5344CB8AC3E}">
        <p14:creationId xmlns:p14="http://schemas.microsoft.com/office/powerpoint/2010/main" val="529075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A4E4CA"/>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80"/>
        <p:cNvGrpSpPr/>
        <p:nvPr/>
      </p:nvGrpSpPr>
      <p:grpSpPr>
        <a:xfrm>
          <a:off x="0" y="0"/>
          <a:ext cx="0" cy="0"/>
          <a:chOff x="0" y="0"/>
          <a:chExt cx="0" cy="0"/>
        </a:xfrm>
      </p:grpSpPr>
      <p:sp>
        <p:nvSpPr>
          <p:cNvPr id="282" name="Google Shape;282;p18"/>
          <p:cNvSpPr txBox="1">
            <a:spLocks noGrp="1"/>
          </p:cNvSpPr>
          <p:nvPr>
            <p:ph type="title"/>
          </p:nvPr>
        </p:nvSpPr>
        <p:spPr>
          <a:xfrm>
            <a:off x="184163" y="1715103"/>
            <a:ext cx="3429893" cy="1713897"/>
          </a:xfrm>
          <a:prstGeom prst="rect">
            <a:avLst/>
          </a:prstGeom>
          <a:solidFill>
            <a:schemeClr val="accent1">
              <a:lumMod val="60000"/>
              <a:lumOff val="40000"/>
            </a:schemeClr>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br>
              <a:rPr lang="en-US" sz="3200" b="1" dirty="0">
                <a:latin typeface="Aptos ExtraBold" panose="020B0004020202020204" pitchFamily="34" charset="0"/>
              </a:rPr>
            </a:br>
            <a:br>
              <a:rPr lang="en-US" sz="3200" b="1" dirty="0">
                <a:latin typeface="Aptos ExtraBold" panose="020B0004020202020204" pitchFamily="34" charset="0"/>
              </a:rPr>
            </a:br>
            <a:br>
              <a:rPr lang="en-US" sz="3200" b="1" dirty="0">
                <a:latin typeface="Aptos ExtraBold" panose="020B0004020202020204" pitchFamily="34" charset="0"/>
              </a:rPr>
            </a:br>
            <a:br>
              <a:rPr lang="en-US" sz="3200" b="1" dirty="0">
                <a:latin typeface="Aptos ExtraBold" panose="020B0004020202020204" pitchFamily="34" charset="0"/>
              </a:rPr>
            </a:br>
            <a:r>
              <a:rPr lang="en-US" sz="3200" dirty="0">
                <a:solidFill>
                  <a:schemeClr val="tx1"/>
                </a:solidFill>
                <a:latin typeface="Aptos ExtraBold" panose="020B0004020202020204" pitchFamily="34" charset="0"/>
              </a:rPr>
              <a:t>Strong School Attendance Starts Young</a:t>
            </a:r>
            <a:br>
              <a:rPr lang="en-US" sz="4000" b="1" dirty="0">
                <a:latin typeface="Aptos ExtraBold" panose="020B0004020202020204" pitchFamily="34" charset="0"/>
              </a:rPr>
            </a:br>
            <a:br>
              <a:rPr lang="en-US" sz="4000" b="1" dirty="0">
                <a:latin typeface="Aptos ExtraBold" panose="020B0004020202020204" pitchFamily="34" charset="0"/>
              </a:rPr>
            </a:br>
            <a:br>
              <a:rPr lang="en-US" sz="4000" b="1" dirty="0">
                <a:latin typeface="Aptos ExtraBold" panose="020B0004020202020204" pitchFamily="34" charset="0"/>
              </a:rPr>
            </a:br>
            <a:endParaRPr sz="4000" dirty="0">
              <a:latin typeface="Aptos ExtraBold" panose="020B0004020202020204" pitchFamily="34" charset="0"/>
            </a:endParaRPr>
          </a:p>
        </p:txBody>
      </p:sp>
      <p:pic>
        <p:nvPicPr>
          <p:cNvPr id="7" name="Picture Placeholder 6">
            <a:extLst>
              <a:ext uri="{FF2B5EF4-FFF2-40B4-BE49-F238E27FC236}">
                <a16:creationId xmlns:a16="http://schemas.microsoft.com/office/drawing/2014/main" id="{B61E28AF-1861-5C23-6051-03F2F93FD23B}"/>
              </a:ext>
            </a:extLst>
          </p:cNvPr>
          <p:cNvPicPr>
            <a:picLocks noGrp="1" noChangeAspect="1"/>
          </p:cNvPicPr>
          <p:nvPr>
            <p:ph type="pic" idx="2"/>
          </p:nvPr>
        </p:nvPicPr>
        <p:blipFill>
          <a:blip r:embed="rId3"/>
          <a:srcRect t="5581" b="5581"/>
          <a:stretch>
            <a:fillRect/>
          </a:stretch>
        </p:blipFill>
        <p:spPr>
          <a:xfrm>
            <a:off x="3883485" y="373220"/>
            <a:ext cx="4860458" cy="4305747"/>
          </a:xfrm>
          <a:prstGeom prst="rect">
            <a:avLst/>
          </a:prstGeom>
        </p:spPr>
      </p:pic>
      <p:sp>
        <p:nvSpPr>
          <p:cNvPr id="8" name="TextBox 7">
            <a:extLst>
              <a:ext uri="{FF2B5EF4-FFF2-40B4-BE49-F238E27FC236}">
                <a16:creationId xmlns:a16="http://schemas.microsoft.com/office/drawing/2014/main" id="{D12C4335-8597-5304-89C8-832EC6C16FE7}"/>
              </a:ext>
            </a:extLst>
          </p:cNvPr>
          <p:cNvSpPr txBox="1"/>
          <p:nvPr/>
        </p:nvSpPr>
        <p:spPr>
          <a:xfrm>
            <a:off x="9013372" y="1859340"/>
            <a:ext cx="2859314" cy="1569660"/>
          </a:xfrm>
          <a:prstGeom prst="rect">
            <a:avLst/>
          </a:prstGeom>
          <a:solidFill>
            <a:schemeClr val="accent1">
              <a:lumMod val="60000"/>
              <a:lumOff val="40000"/>
            </a:schemeClr>
          </a:solidFill>
        </p:spPr>
        <p:txBody>
          <a:bodyPr wrap="square" rtlCol="0">
            <a:spAutoFit/>
          </a:bodyPr>
          <a:lstStyle/>
          <a:p>
            <a:pPr algn="ctr"/>
            <a:r>
              <a:rPr kumimoji="0" lang="en-US" sz="3200" i="0" u="none" strike="noStrike" kern="0" cap="none" spc="0" normalizeH="0" baseline="0" noProof="0" dirty="0">
                <a:ln>
                  <a:noFill/>
                </a:ln>
                <a:effectLst/>
                <a:uLnTx/>
                <a:uFillTx/>
                <a:latin typeface="Aptos ExtraBold" panose="020B0004020202020204" pitchFamily="34" charset="0"/>
                <a:cs typeface="Prompt Black"/>
                <a:sym typeface="Prompt Black"/>
              </a:rPr>
              <a:t>Chronic Absenteeism Starts Early</a:t>
            </a:r>
          </a:p>
        </p:txBody>
      </p:sp>
      <p:sp>
        <p:nvSpPr>
          <p:cNvPr id="9" name="TextBox 8">
            <a:extLst>
              <a:ext uri="{FF2B5EF4-FFF2-40B4-BE49-F238E27FC236}">
                <a16:creationId xmlns:a16="http://schemas.microsoft.com/office/drawing/2014/main" id="{B2953D02-834D-23EE-04BD-1911838A5B5C}"/>
              </a:ext>
            </a:extLst>
          </p:cNvPr>
          <p:cNvSpPr txBox="1"/>
          <p:nvPr/>
        </p:nvSpPr>
        <p:spPr>
          <a:xfrm>
            <a:off x="2844800" y="5142897"/>
            <a:ext cx="6937828" cy="1754326"/>
          </a:xfrm>
          <a:prstGeom prst="rect">
            <a:avLst/>
          </a:prstGeom>
          <a:solidFill>
            <a:srgbClr val="4FD1A9"/>
          </a:solidFill>
        </p:spPr>
        <p:txBody>
          <a:bodyPr wrap="square" rtlCol="0">
            <a:spAutoFit/>
          </a:bodyPr>
          <a:lstStyle/>
          <a:p>
            <a:pPr algn="ctr"/>
            <a:r>
              <a:rPr lang="en-US" sz="3600" dirty="0">
                <a:latin typeface="Aptos Black" panose="020B0004020202020204" pitchFamily="34" charset="0"/>
              </a:rPr>
              <a:t>Lay the Right Foundations from the Beginning:</a:t>
            </a:r>
          </a:p>
          <a:p>
            <a:pPr algn="ctr"/>
            <a:r>
              <a:rPr lang="en-US" sz="3600" dirty="0">
                <a:latin typeface="Aptos Black" panose="020B0004020202020204" pitchFamily="34" charset="0"/>
              </a:rPr>
              <a:t>Healthy Habits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A4E4CA"/>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Google Shape;1885;g29c308b958b_0_799">
            <a:extLst>
              <a:ext uri="{FF2B5EF4-FFF2-40B4-BE49-F238E27FC236}">
                <a16:creationId xmlns:a16="http://schemas.microsoft.com/office/drawing/2014/main" id="{59F17910-A70A-B928-179A-9449614A756B}"/>
              </a:ext>
            </a:extLst>
          </p:cNvPr>
          <p:cNvPicPr preferRelativeResize="0">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994305" y="1013977"/>
            <a:ext cx="4039228" cy="5168599"/>
          </a:xfrm>
          <a:prstGeom prst="rect">
            <a:avLst/>
          </a:prstGeom>
          <a:noFill/>
          <a:ln>
            <a:noFill/>
          </a:ln>
        </p:spPr>
      </p:pic>
      <p:sp>
        <p:nvSpPr>
          <p:cNvPr id="6" name="TextBox 5">
            <a:extLst>
              <a:ext uri="{FF2B5EF4-FFF2-40B4-BE49-F238E27FC236}">
                <a16:creationId xmlns:a16="http://schemas.microsoft.com/office/drawing/2014/main" id="{B98D6059-C31C-058C-6522-3EEC10033443}"/>
              </a:ext>
            </a:extLst>
          </p:cNvPr>
          <p:cNvSpPr txBox="1"/>
          <p:nvPr/>
        </p:nvSpPr>
        <p:spPr>
          <a:xfrm>
            <a:off x="108980" y="6293738"/>
            <a:ext cx="7924553" cy="323165"/>
          </a:xfrm>
          <a:prstGeom prst="rect">
            <a:avLst/>
          </a:prstGeom>
          <a:noFill/>
        </p:spPr>
        <p:txBody>
          <a:bodyPr wrap="square">
            <a:spAutoFit/>
          </a:bodyPr>
          <a:lstStyle/>
          <a:p>
            <a:r>
              <a:rPr lang="en-US" sz="1500" dirty="0">
                <a:latin typeface="Aptos Black" panose="020B0004020202020204" pitchFamily="34" charset="0"/>
                <a:hlinkClick r:id="rId4">
                  <a:extLst>
                    <a:ext uri="{A12FA001-AC4F-418D-AE19-62706E023703}">
                      <ahyp:hlinkClr xmlns:ahyp="http://schemas.microsoft.com/office/drawing/2018/hyperlinkcolor" val="tx"/>
                    </a:ext>
                  </a:extLst>
                </a:hlinkClick>
              </a:rPr>
              <a:t>https://www.attendanceworks.org/resources/handouts-for-families-2/</a:t>
            </a:r>
            <a:endParaRPr lang="en-US" sz="1500" dirty="0">
              <a:latin typeface="Aptos Black" panose="020B0004020202020204" pitchFamily="34" charset="0"/>
            </a:endParaRPr>
          </a:p>
        </p:txBody>
      </p:sp>
      <p:sp>
        <p:nvSpPr>
          <p:cNvPr id="5" name="TextBox 4">
            <a:extLst>
              <a:ext uri="{FF2B5EF4-FFF2-40B4-BE49-F238E27FC236}">
                <a16:creationId xmlns:a16="http://schemas.microsoft.com/office/drawing/2014/main" id="{39268023-9FC0-5305-68C1-015E0CF79788}"/>
              </a:ext>
            </a:extLst>
          </p:cNvPr>
          <p:cNvSpPr txBox="1"/>
          <p:nvPr/>
        </p:nvSpPr>
        <p:spPr>
          <a:xfrm>
            <a:off x="435429" y="194930"/>
            <a:ext cx="11567885" cy="707886"/>
          </a:xfrm>
          <a:prstGeom prst="rect">
            <a:avLst/>
          </a:prstGeom>
          <a:solidFill>
            <a:schemeClr val="bg2">
              <a:lumMod val="60000"/>
              <a:lumOff val="40000"/>
            </a:schemeClr>
          </a:solidFill>
        </p:spPr>
        <p:txBody>
          <a:bodyPr wrap="square" rtlCol="0">
            <a:spAutoFit/>
          </a:bodyPr>
          <a:lstStyle/>
          <a:p>
            <a:pPr algn="ctr"/>
            <a:r>
              <a:rPr lang="en-US" sz="4000" dirty="0">
                <a:latin typeface="Aptos Black" panose="020B0004020202020204" pitchFamily="34" charset="0"/>
              </a:rPr>
              <a:t>Make the Case for Daily Attendance to Families</a:t>
            </a:r>
          </a:p>
        </p:txBody>
      </p:sp>
      <p:sp>
        <p:nvSpPr>
          <p:cNvPr id="4" name="TextBox 3">
            <a:extLst>
              <a:ext uri="{FF2B5EF4-FFF2-40B4-BE49-F238E27FC236}">
                <a16:creationId xmlns:a16="http://schemas.microsoft.com/office/drawing/2014/main" id="{3248B9C9-E217-65AE-B0DA-3FE3868847A2}"/>
              </a:ext>
            </a:extLst>
          </p:cNvPr>
          <p:cNvSpPr txBox="1"/>
          <p:nvPr/>
        </p:nvSpPr>
        <p:spPr>
          <a:xfrm rot="19813557">
            <a:off x="-31213" y="2943684"/>
            <a:ext cx="3522089" cy="371670"/>
          </a:xfrm>
          <a:prstGeom prst="rect">
            <a:avLst/>
          </a:prstGeom>
          <a:solidFill>
            <a:srgbClr val="FFFF00"/>
          </a:solidFill>
        </p:spPr>
        <p:txBody>
          <a:bodyPr wrap="square" rtlCol="0">
            <a:spAutoFit/>
          </a:bodyPr>
          <a:lstStyle/>
          <a:p>
            <a:pPr algn="ctr"/>
            <a:r>
              <a:rPr lang="en-US" b="1" dirty="0">
                <a:latin typeface="Aptos Display" panose="020B0004020202020204" pitchFamily="34" charset="0"/>
              </a:rPr>
              <a:t>Attendance Is How Kids Learn</a:t>
            </a:r>
          </a:p>
        </p:txBody>
      </p:sp>
      <p:sp>
        <p:nvSpPr>
          <p:cNvPr id="7" name="TextBox 6">
            <a:extLst>
              <a:ext uri="{FF2B5EF4-FFF2-40B4-BE49-F238E27FC236}">
                <a16:creationId xmlns:a16="http://schemas.microsoft.com/office/drawing/2014/main" id="{E186BE89-3C1A-A976-0598-41E8564EEE6A}"/>
              </a:ext>
            </a:extLst>
          </p:cNvPr>
          <p:cNvSpPr txBox="1"/>
          <p:nvPr/>
        </p:nvSpPr>
        <p:spPr>
          <a:xfrm rot="2043585">
            <a:off x="8339247" y="2944854"/>
            <a:ext cx="3981889" cy="369332"/>
          </a:xfrm>
          <a:prstGeom prst="rect">
            <a:avLst/>
          </a:prstGeom>
          <a:solidFill>
            <a:schemeClr val="accent6">
              <a:lumMod val="60000"/>
              <a:lumOff val="40000"/>
            </a:schemeClr>
          </a:solidFill>
        </p:spPr>
        <p:txBody>
          <a:bodyPr wrap="square" rtlCol="0">
            <a:spAutoFit/>
          </a:bodyPr>
          <a:lstStyle/>
          <a:p>
            <a:pPr algn="ctr"/>
            <a:r>
              <a:rPr lang="en-US" b="1" dirty="0">
                <a:latin typeface="Aptos Display" panose="020B0004020202020204" pitchFamily="34" charset="0"/>
              </a:rPr>
              <a:t>Call Our Office so We Can Support You</a:t>
            </a:r>
          </a:p>
        </p:txBody>
      </p:sp>
    </p:spTree>
    <p:extLst>
      <p:ext uri="{BB962C8B-B14F-4D97-AF65-F5344CB8AC3E}">
        <p14:creationId xmlns:p14="http://schemas.microsoft.com/office/powerpoint/2010/main" val="2555039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A4E4CA"/>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0F97C-0DA9-0032-2CB7-9EB89E9961B5}"/>
              </a:ext>
            </a:extLst>
          </p:cNvPr>
          <p:cNvSpPr>
            <a:spLocks noGrp="1"/>
          </p:cNvSpPr>
          <p:nvPr>
            <p:ph type="title"/>
          </p:nvPr>
        </p:nvSpPr>
        <p:spPr>
          <a:xfrm>
            <a:off x="1856899" y="163286"/>
            <a:ext cx="8691357" cy="1095685"/>
          </a:xfrm>
          <a:solidFill>
            <a:schemeClr val="accent1"/>
          </a:solidFill>
        </p:spPr>
        <p:txBody>
          <a:bodyPr vert="horz" wrap="square" lIns="91440" tIns="45720" rIns="91440" bIns="45720" rtlCol="0" anchor="ctr">
            <a:noAutofit/>
          </a:bodyPr>
          <a:lstStyle/>
          <a:p>
            <a:pPr>
              <a:lnSpc>
                <a:spcPct val="90000"/>
              </a:lnSpc>
            </a:pPr>
            <a:r>
              <a:rPr lang="en-US" sz="4000" b="1" dirty="0">
                <a:latin typeface="Aptos Black" panose="020B0004020202020204" pitchFamily="34" charset="0"/>
              </a:rPr>
              <a:t>Give Parents Tools and Skills</a:t>
            </a:r>
          </a:p>
        </p:txBody>
      </p:sp>
      <p:pic>
        <p:nvPicPr>
          <p:cNvPr id="7" name="Picture 6">
            <a:extLst>
              <a:ext uri="{FF2B5EF4-FFF2-40B4-BE49-F238E27FC236}">
                <a16:creationId xmlns:a16="http://schemas.microsoft.com/office/drawing/2014/main" id="{8485595A-7704-49B8-C0B7-5D2853812307}"/>
              </a:ext>
            </a:extLst>
          </p:cNvPr>
          <p:cNvPicPr>
            <a:picLocks noChangeAspect="1"/>
          </p:cNvPicPr>
          <p:nvPr/>
        </p:nvPicPr>
        <p:blipFill>
          <a:blip r:embed="rId3"/>
          <a:srcRect r="6226" b="2"/>
          <a:stretch/>
        </p:blipFill>
        <p:spPr>
          <a:xfrm>
            <a:off x="838200" y="1825625"/>
            <a:ext cx="5181600" cy="4351338"/>
          </a:xfrm>
          <a:prstGeom prst="rect">
            <a:avLst/>
          </a:prstGeom>
          <a:noFill/>
        </p:spPr>
      </p:pic>
      <p:sp>
        <p:nvSpPr>
          <p:cNvPr id="4" name="Text Placeholder 3">
            <a:extLst>
              <a:ext uri="{FF2B5EF4-FFF2-40B4-BE49-F238E27FC236}">
                <a16:creationId xmlns:a16="http://schemas.microsoft.com/office/drawing/2014/main" id="{97F408AE-9C9B-6189-0B70-1230C447166E}"/>
              </a:ext>
            </a:extLst>
          </p:cNvPr>
          <p:cNvSpPr>
            <a:spLocks noGrp="1"/>
          </p:cNvSpPr>
          <p:nvPr>
            <p:ph sz="half" idx="2"/>
          </p:nvPr>
        </p:nvSpPr>
        <p:spPr>
          <a:xfrm>
            <a:off x="6172200" y="1825625"/>
            <a:ext cx="5181600" cy="4351338"/>
          </a:xfrm>
        </p:spPr>
        <p:txBody>
          <a:bodyPr vert="horz" wrap="square" lIns="91440" tIns="45720" rIns="91440" bIns="45720" rtlCol="0" anchor="t">
            <a:normAutofit/>
          </a:bodyPr>
          <a:lstStyle/>
          <a:p>
            <a:pPr indent="-228600">
              <a:buFont typeface="Arial" panose="020B0604020202020204" pitchFamily="34" charset="0"/>
              <a:buChar char="•"/>
            </a:pPr>
            <a:r>
              <a:rPr lang="en-US" sz="3000" dirty="0">
                <a:latin typeface="Aptos Display" panose="020B0004020202020204" pitchFamily="34" charset="0"/>
              </a:rPr>
              <a:t>Handouts from  Attendance Works and AAP</a:t>
            </a:r>
          </a:p>
          <a:p>
            <a:pPr indent="-228600">
              <a:buFont typeface="Arial" panose="020B0604020202020204" pitchFamily="34" charset="0"/>
              <a:buChar char="•"/>
              <a:tabLst>
                <a:tab pos="4803775" algn="l"/>
              </a:tabLst>
            </a:pPr>
            <a:r>
              <a:rPr lang="en-US" sz="3000" dirty="0">
                <a:latin typeface="Aptos Display" panose="020B0004020202020204" pitchFamily="34" charset="0"/>
              </a:rPr>
              <a:t>Waiting Room Video at </a:t>
            </a:r>
            <a:r>
              <a:rPr lang="en-US" sz="3000" dirty="0">
                <a:latin typeface="Aptos Display" panose="020B0004020202020204" pitchFamily="34" charset="0"/>
                <a:hlinkClick r:id="rId4">
                  <a:extLst>
                    <a:ext uri="{A12FA001-AC4F-418D-AE19-62706E023703}">
                      <ahyp:hlinkClr xmlns:ahyp="http://schemas.microsoft.com/office/drawing/2018/hyperlinkcolor" val="tx"/>
                    </a:ext>
                  </a:extLst>
                </a:hlinkClick>
              </a:rPr>
              <a:t>https://www.attendanceworks.org/resources/videos/bringing-attendance-home-video/</a:t>
            </a:r>
            <a:endParaRPr lang="en-US" sz="3000" dirty="0">
              <a:latin typeface="Aptos Display" panose="020B0004020202020204" pitchFamily="34" charset="0"/>
            </a:endParaRPr>
          </a:p>
        </p:txBody>
      </p:sp>
    </p:spTree>
    <p:extLst>
      <p:ext uri="{BB962C8B-B14F-4D97-AF65-F5344CB8AC3E}">
        <p14:creationId xmlns:p14="http://schemas.microsoft.com/office/powerpoint/2010/main" val="240055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5" name="Google Shape;565;p73"/>
          <p:cNvSpPr txBox="1"/>
          <p:nvPr/>
        </p:nvSpPr>
        <p:spPr>
          <a:xfrm>
            <a:off x="3535275" y="6097775"/>
            <a:ext cx="6319500" cy="348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 sz="1500" b="0" i="0" u="sng" strike="noStrike" kern="1200" cap="none" spc="0" normalizeH="0" baseline="0" noProof="0">
                <a:ln>
                  <a:noFill/>
                </a:ln>
                <a:solidFill>
                  <a:srgbClr val="467886"/>
                </a:solidFill>
                <a:effectLst/>
                <a:uLnTx/>
                <a:uFillTx/>
                <a:latin typeface="Gill Sans"/>
                <a:ea typeface="Gill Sans"/>
                <a:cs typeface="Gill Sans"/>
                <a:sym typeface="Gill Sans"/>
                <a:hlinkClick r:id="rId4"/>
              </a:rPr>
              <a:t>https://www.attendanceworks.org/resources/health-handouts-for-families/</a:t>
            </a:r>
            <a:r>
              <a:rPr kumimoji="0" lang="en" sz="1500" b="0" i="0" u="none" strike="noStrike" kern="1200" cap="none" spc="0" normalizeH="0" baseline="0" noProof="0">
                <a:ln>
                  <a:noFill/>
                </a:ln>
                <a:solidFill>
                  <a:srgbClr val="000000"/>
                </a:solidFill>
                <a:effectLst/>
                <a:uLnTx/>
                <a:uFillTx/>
                <a:latin typeface="Gill Sans"/>
                <a:ea typeface="Gill Sans"/>
                <a:cs typeface="Gill Sans"/>
                <a:sym typeface="Gill Sans"/>
              </a:rPr>
              <a:t> </a:t>
            </a:r>
            <a:endParaRPr kumimoji="0" sz="15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sp>
        <p:nvSpPr>
          <p:cNvPr id="2" name="TextBox 1">
            <a:extLst>
              <a:ext uri="{FF2B5EF4-FFF2-40B4-BE49-F238E27FC236}">
                <a16:creationId xmlns:a16="http://schemas.microsoft.com/office/drawing/2014/main" id="{54C452DB-3822-1724-DBD4-41CF99D6DDDA}"/>
              </a:ext>
            </a:extLst>
          </p:cNvPr>
          <p:cNvSpPr txBox="1"/>
          <p:nvPr/>
        </p:nvSpPr>
        <p:spPr>
          <a:xfrm>
            <a:off x="-254697" y="198746"/>
            <a:ext cx="127013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9637B"/>
                </a:solidFill>
                <a:effectLst/>
                <a:uLnTx/>
                <a:uFillTx/>
                <a:latin typeface="Rockwell" panose="02060603020205020403" pitchFamily="18" charset="77"/>
                <a:ea typeface="+mn-ea"/>
                <a:cs typeface="+mn-cs"/>
              </a:rPr>
              <a:t>Raise Awareness and Prevent Illness during Well Child Visits,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9637B"/>
                </a:solidFill>
                <a:effectLst/>
                <a:uLnTx/>
                <a:uFillTx/>
                <a:latin typeface="Rockwell" panose="02060603020205020403" pitchFamily="18" charset="77"/>
                <a:ea typeface="+mn-ea"/>
                <a:cs typeface="+mn-cs"/>
              </a:rPr>
              <a:t>Urgent Visits, and with Chronic Condition Management</a:t>
            </a:r>
          </a:p>
        </p:txBody>
      </p:sp>
      <p:pic>
        <p:nvPicPr>
          <p:cNvPr id="4" name="Google Shape;1885;g29c308b958b_0_799">
            <a:extLst>
              <a:ext uri="{FF2B5EF4-FFF2-40B4-BE49-F238E27FC236}">
                <a16:creationId xmlns:a16="http://schemas.microsoft.com/office/drawing/2014/main" id="{BC0F3F13-BD01-DBC0-2E70-69B0F506D647}"/>
              </a:ext>
            </a:extLst>
          </p:cNvPr>
          <p:cNvPicPr preferRelativeResize="0"/>
          <p:nvPr/>
        </p:nvPicPr>
        <p:blipFill rotWithShape="1">
          <a:blip r:embed="rId5">
            <a:alphaModFix/>
          </a:blip>
          <a:srcRect/>
          <a:stretch/>
        </p:blipFill>
        <p:spPr>
          <a:xfrm>
            <a:off x="6681853" y="1040667"/>
            <a:ext cx="3642955" cy="4912086"/>
          </a:xfrm>
          <a:prstGeom prst="rect">
            <a:avLst/>
          </a:prstGeom>
          <a:noFill/>
          <a:ln>
            <a:noFill/>
          </a:ln>
        </p:spPr>
      </p:pic>
      <p:pic>
        <p:nvPicPr>
          <p:cNvPr id="8" name="Picture 7" descr="A poster of a child's day&#10;&#10;Description automatically generated with medium confidence">
            <a:extLst>
              <a:ext uri="{FF2B5EF4-FFF2-40B4-BE49-F238E27FC236}">
                <a16:creationId xmlns:a16="http://schemas.microsoft.com/office/drawing/2014/main" id="{31DCA7D7-EF40-3B91-D5E2-DE10ADA8E8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7900" y="1084952"/>
            <a:ext cx="3552249" cy="4823516"/>
          </a:xfrm>
          <a:prstGeom prst="rect">
            <a:avLst/>
          </a:prstGeom>
          <a:ln w="63500">
            <a:solidFill>
              <a:srgbClr val="19637B"/>
            </a:solidFill>
          </a:ln>
        </p:spPr>
      </p:pic>
    </p:spTree>
    <p:extLst>
      <p:ext uri="{BB962C8B-B14F-4D97-AF65-F5344CB8AC3E}">
        <p14:creationId xmlns:p14="http://schemas.microsoft.com/office/powerpoint/2010/main" val="2754701582"/>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g2283fc36f0e_2_46"/>
          <p:cNvSpPr txBox="1">
            <a:spLocks noGrp="1"/>
          </p:cNvSpPr>
          <p:nvPr>
            <p:ph type="title"/>
          </p:nvPr>
        </p:nvSpPr>
        <p:spPr>
          <a:xfrm>
            <a:off x="1528037" y="707633"/>
            <a:ext cx="4278300" cy="1371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2400" dirty="0"/>
              <a:t>Parent Handout on Anxiety</a:t>
            </a:r>
            <a:endParaRPr sz="2400" dirty="0"/>
          </a:p>
        </p:txBody>
      </p:sp>
      <p:pic>
        <p:nvPicPr>
          <p:cNvPr id="1295" name="Google Shape;1295;g2283fc36f0e_2_46" descr="AW LOGO white stem.png"/>
          <p:cNvPicPr preferRelativeResize="0"/>
          <p:nvPr/>
        </p:nvPicPr>
        <p:blipFill rotWithShape="1">
          <a:blip r:embed="rId4">
            <a:alphaModFix/>
          </a:blip>
          <a:srcRect r="69095"/>
          <a:stretch/>
        </p:blipFill>
        <p:spPr>
          <a:xfrm>
            <a:off x="415637" y="974889"/>
            <a:ext cx="706122" cy="818287"/>
          </a:xfrm>
          <a:prstGeom prst="rect">
            <a:avLst/>
          </a:prstGeom>
          <a:noFill/>
          <a:ln>
            <a:noFill/>
          </a:ln>
        </p:spPr>
      </p:pic>
      <p:sp>
        <p:nvSpPr>
          <p:cNvPr id="1296" name="Google Shape;1296;g2283fc36f0e_2_46"/>
          <p:cNvSpPr txBox="1"/>
          <p:nvPr/>
        </p:nvSpPr>
        <p:spPr>
          <a:xfrm>
            <a:off x="603975" y="2441800"/>
            <a:ext cx="6305700" cy="3472715"/>
          </a:xfrm>
          <a:prstGeom prst="rect">
            <a:avLst/>
          </a:prstGeom>
          <a:noFill/>
          <a:ln>
            <a:noFill/>
          </a:ln>
        </p:spPr>
        <p:txBody>
          <a:bodyPr spcFirstLastPara="1" wrap="square" lIns="91425" tIns="91425" rIns="91425" bIns="91425" anchor="t" anchorCtr="0">
            <a:spAutoFit/>
          </a:bodyPr>
          <a:lstStyle/>
          <a:p>
            <a:pPr marL="45720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2200" b="1" i="0" u="none" strike="noStrike" kern="0" cap="none" spc="0" normalizeH="0" baseline="0" noProof="0" dirty="0">
                <a:ln>
                  <a:noFill/>
                </a:ln>
                <a:solidFill>
                  <a:srgbClr val="000000"/>
                </a:solidFill>
                <a:effectLst/>
                <a:uLnTx/>
                <a:uFillTx/>
                <a:latin typeface="Gill Sans"/>
                <a:ea typeface="Gill Sans"/>
                <a:cs typeface="Gill Sans"/>
                <a:sym typeface="Gill Sans"/>
              </a:rPr>
              <a:t>This handout provides answers to key questions:</a:t>
            </a:r>
            <a:endParaRPr kumimoji="0" sz="2200" b="1" i="0" u="none" strike="noStrike" kern="0" cap="none" spc="0" normalizeH="0" baseline="0" noProof="0" dirty="0">
              <a:ln>
                <a:noFill/>
              </a:ln>
              <a:solidFill>
                <a:srgbClr val="000000"/>
              </a:solidFill>
              <a:effectLst/>
              <a:uLnTx/>
              <a:uFillTx/>
              <a:latin typeface="Gill Sans"/>
              <a:ea typeface="Gill Sans"/>
              <a:cs typeface="Gill Sans"/>
              <a:sym typeface="Gill Sans"/>
            </a:endParaRPr>
          </a:p>
          <a:p>
            <a:pPr marL="45720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dirty="0">
              <a:ln>
                <a:noFill/>
              </a:ln>
              <a:solidFill>
                <a:srgbClr val="000000"/>
              </a:solidFill>
              <a:effectLst/>
              <a:uLnTx/>
              <a:uFillTx/>
              <a:latin typeface="Gill Sans"/>
              <a:ea typeface="Gill Sans"/>
              <a:cs typeface="Gill Sans"/>
              <a:sym typeface="Gill Sans"/>
            </a:endParaRPr>
          </a:p>
          <a:p>
            <a:pPr marL="914400" marR="0" lvl="0" indent="-368300" algn="l" defTabSz="914400" rtl="0" eaLnBrk="1" fontAlgn="auto" latinLnBrk="0" hangingPunct="1">
              <a:lnSpc>
                <a:spcPct val="100000"/>
              </a:lnSpc>
              <a:spcBef>
                <a:spcPts val="0"/>
              </a:spcBef>
              <a:spcAft>
                <a:spcPts val="0"/>
              </a:spcAft>
              <a:buClr>
                <a:srgbClr val="000000"/>
              </a:buClr>
              <a:buSzPts val="2200"/>
              <a:buFont typeface="Gill Sans"/>
              <a:buChar char="❖"/>
              <a:tabLst/>
              <a:defRPr/>
            </a:pPr>
            <a:r>
              <a:rPr kumimoji="0" lang="en-US" sz="2200" b="0" i="0" u="none" strike="noStrike" kern="0" cap="none" spc="0" normalizeH="0" baseline="0" noProof="0" dirty="0">
                <a:ln>
                  <a:noFill/>
                </a:ln>
                <a:solidFill>
                  <a:srgbClr val="000000"/>
                </a:solidFill>
                <a:effectLst/>
                <a:uLnTx/>
                <a:uFillTx/>
                <a:latin typeface="Gill Sans"/>
                <a:ea typeface="Gill Sans"/>
                <a:cs typeface="Gill Sans"/>
                <a:sym typeface="Gill Sans"/>
              </a:rPr>
              <a:t>What are the symptoms?</a:t>
            </a:r>
            <a:endParaRPr kumimoji="0" sz="2200" b="0" i="0" u="none" strike="noStrike" kern="0" cap="none" spc="0" normalizeH="0" baseline="0" noProof="0" dirty="0">
              <a:ln>
                <a:noFill/>
              </a:ln>
              <a:solidFill>
                <a:srgbClr val="000000"/>
              </a:solidFill>
              <a:effectLst/>
              <a:uLnTx/>
              <a:uFillTx/>
              <a:latin typeface="Gill Sans"/>
              <a:ea typeface="Gill Sans"/>
              <a:cs typeface="Gill Sans"/>
              <a:sym typeface="Gill Sans"/>
            </a:endParaRPr>
          </a:p>
          <a:p>
            <a:pPr marL="914400" marR="0" lvl="0" indent="-368300" algn="l" defTabSz="914400" rtl="0" eaLnBrk="1" fontAlgn="auto" latinLnBrk="0" hangingPunct="1">
              <a:lnSpc>
                <a:spcPct val="100000"/>
              </a:lnSpc>
              <a:spcBef>
                <a:spcPts val="1000"/>
              </a:spcBef>
              <a:spcAft>
                <a:spcPts val="0"/>
              </a:spcAft>
              <a:buClr>
                <a:srgbClr val="000000"/>
              </a:buClr>
              <a:buSzPts val="2200"/>
              <a:buFont typeface="Gill Sans"/>
              <a:buChar char="❖"/>
              <a:tabLst/>
              <a:defRPr/>
            </a:pPr>
            <a:r>
              <a:rPr kumimoji="0" lang="en-US" sz="2200" b="0" i="0" u="none" strike="noStrike" kern="0" cap="none" spc="0" normalizeH="0" baseline="0" noProof="0" dirty="0">
                <a:ln>
                  <a:noFill/>
                </a:ln>
                <a:solidFill>
                  <a:srgbClr val="000000"/>
                </a:solidFill>
                <a:effectLst/>
                <a:uLnTx/>
                <a:uFillTx/>
                <a:latin typeface="Gill Sans"/>
                <a:ea typeface="Gill Sans"/>
                <a:cs typeface="Gill Sans"/>
                <a:sym typeface="Gill Sans"/>
              </a:rPr>
              <a:t>When does anxiety become a problem?</a:t>
            </a:r>
            <a:endParaRPr kumimoji="0" sz="2200" b="0" i="0" u="none" strike="noStrike" kern="0" cap="none" spc="0" normalizeH="0" baseline="0" noProof="0" dirty="0">
              <a:ln>
                <a:noFill/>
              </a:ln>
              <a:solidFill>
                <a:srgbClr val="000000"/>
              </a:solidFill>
              <a:effectLst/>
              <a:uLnTx/>
              <a:uFillTx/>
              <a:latin typeface="Gill Sans"/>
              <a:ea typeface="Gill Sans"/>
              <a:cs typeface="Gill Sans"/>
              <a:sym typeface="Gill Sans"/>
            </a:endParaRPr>
          </a:p>
          <a:p>
            <a:pPr marL="914400" marR="0" lvl="0" indent="-368300" algn="l" defTabSz="914400" rtl="0" eaLnBrk="1" fontAlgn="auto" latinLnBrk="0" hangingPunct="1">
              <a:lnSpc>
                <a:spcPct val="100000"/>
              </a:lnSpc>
              <a:spcBef>
                <a:spcPts val="1000"/>
              </a:spcBef>
              <a:spcAft>
                <a:spcPts val="0"/>
              </a:spcAft>
              <a:buClr>
                <a:srgbClr val="000000"/>
              </a:buClr>
              <a:buSzPts val="2200"/>
              <a:buFont typeface="Gill Sans"/>
              <a:buChar char="❖"/>
              <a:tabLst/>
              <a:defRPr/>
            </a:pPr>
            <a:r>
              <a:rPr kumimoji="0" lang="en-US" sz="2200" b="0" i="0" u="none" strike="noStrike" kern="0" cap="none" spc="0" normalizeH="0" baseline="0" noProof="0" dirty="0">
                <a:ln>
                  <a:noFill/>
                </a:ln>
                <a:solidFill>
                  <a:srgbClr val="000000"/>
                </a:solidFill>
                <a:effectLst/>
                <a:uLnTx/>
                <a:uFillTx/>
                <a:latin typeface="Gill Sans"/>
                <a:ea typeface="Gill Sans"/>
                <a:cs typeface="Gill Sans"/>
                <a:sym typeface="Gill Sans"/>
              </a:rPr>
              <a:t>What can families do to support their child?</a:t>
            </a:r>
            <a:endParaRPr kumimoji="0" sz="2200" b="0" i="0" u="none" strike="noStrike" kern="0" cap="none" spc="0" normalizeH="0" baseline="0" noProof="0" dirty="0">
              <a:ln>
                <a:noFill/>
              </a:ln>
              <a:solidFill>
                <a:srgbClr val="000000"/>
              </a:solidFill>
              <a:effectLst/>
              <a:uLnTx/>
              <a:uFillTx/>
              <a:latin typeface="Gill Sans"/>
              <a:ea typeface="Gill Sans"/>
              <a:cs typeface="Gill Sans"/>
              <a:sym typeface="Gill Sans"/>
            </a:endParaRPr>
          </a:p>
          <a:p>
            <a:pPr marL="914400" marR="0" lvl="0" indent="-368300" algn="l" defTabSz="914400" rtl="0" eaLnBrk="1" fontAlgn="auto" latinLnBrk="0" hangingPunct="1">
              <a:lnSpc>
                <a:spcPct val="100000"/>
              </a:lnSpc>
              <a:spcBef>
                <a:spcPts val="1000"/>
              </a:spcBef>
              <a:spcAft>
                <a:spcPts val="0"/>
              </a:spcAft>
              <a:buClr>
                <a:srgbClr val="000000"/>
              </a:buClr>
              <a:buSzPts val="2200"/>
              <a:buFont typeface="Gill Sans"/>
              <a:buChar char="❖"/>
              <a:tabLst/>
              <a:defRPr/>
            </a:pPr>
            <a:r>
              <a:rPr kumimoji="0" lang="en-US" sz="2200" b="0" i="0" u="none" strike="noStrike" kern="0" cap="none" spc="0" normalizeH="0" baseline="0" noProof="0" dirty="0">
                <a:ln>
                  <a:noFill/>
                </a:ln>
                <a:solidFill>
                  <a:srgbClr val="000000"/>
                </a:solidFill>
                <a:effectLst/>
                <a:uLnTx/>
                <a:uFillTx/>
                <a:latin typeface="Gill Sans"/>
                <a:ea typeface="Gill Sans"/>
                <a:cs typeface="Gill Sans"/>
                <a:sym typeface="Gill Sans"/>
              </a:rPr>
              <a:t>How can schools and health providers help?</a:t>
            </a:r>
            <a:endParaRPr kumimoji="0" sz="2200" b="0" i="0" u="none" strike="noStrike" kern="0" cap="none" spc="0" normalizeH="0" baseline="0" noProof="0" dirty="0">
              <a:ln>
                <a:noFill/>
              </a:ln>
              <a:solidFill>
                <a:srgbClr val="000000"/>
              </a:solidFill>
              <a:effectLst/>
              <a:uLnTx/>
              <a:uFillTx/>
              <a:latin typeface="Gill Sans"/>
              <a:ea typeface="Gill Sans"/>
              <a:cs typeface="Gill Sans"/>
              <a:sym typeface="Gill Sans"/>
            </a:endParaRPr>
          </a:p>
          <a:p>
            <a:pPr marL="914400" marR="0" lvl="0" indent="-368300" algn="l" defTabSz="914400" rtl="0" eaLnBrk="1" fontAlgn="auto" latinLnBrk="0" hangingPunct="1">
              <a:lnSpc>
                <a:spcPct val="100000"/>
              </a:lnSpc>
              <a:spcBef>
                <a:spcPts val="1000"/>
              </a:spcBef>
              <a:spcAft>
                <a:spcPts val="1000"/>
              </a:spcAft>
              <a:buClr>
                <a:srgbClr val="000000"/>
              </a:buClr>
              <a:buSzPts val="2200"/>
              <a:buFont typeface="Gill Sans"/>
              <a:buChar char="❖"/>
              <a:tabLst/>
              <a:defRPr/>
            </a:pPr>
            <a:r>
              <a:rPr kumimoji="0" lang="en-US" sz="2200" b="0" i="0" u="none" strike="noStrike" kern="0" cap="none" spc="0" normalizeH="0" baseline="0" noProof="0" dirty="0">
                <a:ln>
                  <a:noFill/>
                </a:ln>
                <a:solidFill>
                  <a:srgbClr val="000000"/>
                </a:solidFill>
                <a:effectLst/>
                <a:uLnTx/>
                <a:uFillTx/>
                <a:latin typeface="Gill Sans"/>
                <a:ea typeface="Gill Sans"/>
                <a:cs typeface="Gill Sans"/>
                <a:sym typeface="Gill Sans"/>
              </a:rPr>
              <a:t>Where can I find additional information?</a:t>
            </a:r>
            <a:endParaRPr kumimoji="0" sz="2200" b="0" i="0" u="none" strike="noStrike" kern="0" cap="none" spc="0" normalizeH="0" baseline="0" noProof="0" dirty="0">
              <a:ln>
                <a:noFill/>
              </a:ln>
              <a:solidFill>
                <a:srgbClr val="000000"/>
              </a:solidFill>
              <a:effectLst/>
              <a:uLnTx/>
              <a:uFillTx/>
              <a:latin typeface="Gill Sans"/>
              <a:ea typeface="Gill Sans"/>
              <a:cs typeface="Gill Sans"/>
              <a:sym typeface="Gill Sans"/>
            </a:endParaRPr>
          </a:p>
        </p:txBody>
      </p:sp>
      <p:pic>
        <p:nvPicPr>
          <p:cNvPr id="1297" name="Google Shape;1297;g2283fc36f0e_2_46"/>
          <p:cNvPicPr preferRelativeResize="0"/>
          <p:nvPr/>
        </p:nvPicPr>
        <p:blipFill rotWithShape="1">
          <a:blip r:embed="rId5">
            <a:alphaModFix/>
          </a:blip>
          <a:srcRect/>
          <a:stretch/>
        </p:blipFill>
        <p:spPr>
          <a:xfrm>
            <a:off x="7037675" y="377299"/>
            <a:ext cx="4166601" cy="5570826"/>
          </a:xfrm>
          <a:prstGeom prst="rect">
            <a:avLst/>
          </a:prstGeom>
          <a:noFill/>
          <a:ln w="9525" cap="flat" cmpd="sng">
            <a:solidFill>
              <a:srgbClr val="000000"/>
            </a:solidFill>
            <a:prstDash val="solid"/>
            <a:round/>
            <a:headEnd type="none" w="sm" len="sm"/>
            <a:tailEnd type="none" w="sm" len="sm"/>
          </a:ln>
          <a:effectLst>
            <a:outerShdw blurRad="57150" dist="209550" dir="2580000" algn="bl" rotWithShape="0">
              <a:srgbClr val="F2F2F2">
                <a:alpha val="49411"/>
              </a:srgbClr>
            </a:outerShdw>
          </a:effectLst>
        </p:spPr>
      </p:pic>
      <p:sp>
        <p:nvSpPr>
          <p:cNvPr id="1298" name="Google Shape;1298;g2283fc36f0e_2_46"/>
          <p:cNvSpPr txBox="1"/>
          <p:nvPr/>
        </p:nvSpPr>
        <p:spPr>
          <a:xfrm>
            <a:off x="1795125" y="6072950"/>
            <a:ext cx="9382200" cy="4464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700" b="0" i="0" u="sng" strike="noStrike" kern="0" cap="none" spc="0" normalizeH="0" baseline="0" noProof="0">
                <a:ln>
                  <a:noFill/>
                </a:ln>
                <a:solidFill>
                  <a:srgbClr val="3D8C62"/>
                </a:solidFill>
                <a:effectLst/>
                <a:uLnTx/>
                <a:uFillTx/>
                <a:latin typeface="Gill Sans"/>
                <a:ea typeface="Gill Sans"/>
                <a:cs typeface="Gill Sans"/>
                <a:sym typeface="Gill Sans"/>
                <a:hlinkClick r:id="rId6"/>
              </a:rPr>
              <a:t>https://www.attendanceworks.org/take-action/community-and-agency-partners/health-care-providers/</a:t>
            </a:r>
            <a:endParaRPr kumimoji="0" sz="20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A4E4CA"/>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7EBA9-B60B-917E-893A-9599ED53DB3E}"/>
              </a:ext>
            </a:extLst>
          </p:cNvPr>
          <p:cNvSpPr>
            <a:spLocks noGrp="1"/>
          </p:cNvSpPr>
          <p:nvPr>
            <p:ph type="title"/>
          </p:nvPr>
        </p:nvSpPr>
        <p:spPr>
          <a:xfrm>
            <a:off x="3842481" y="4837371"/>
            <a:ext cx="4876800" cy="1360229"/>
          </a:xfrm>
          <a:solidFill>
            <a:srgbClr val="E6F9B4"/>
          </a:solidFill>
        </p:spPr>
        <p:txBody>
          <a:bodyPr/>
          <a:lstStyle/>
          <a:p>
            <a:r>
              <a:rPr lang="en-US" sz="4400" dirty="0"/>
              <a:t>Disclosures</a:t>
            </a:r>
          </a:p>
        </p:txBody>
      </p:sp>
      <p:sp>
        <p:nvSpPr>
          <p:cNvPr id="3" name="TextBox 2">
            <a:extLst>
              <a:ext uri="{FF2B5EF4-FFF2-40B4-BE49-F238E27FC236}">
                <a16:creationId xmlns:a16="http://schemas.microsoft.com/office/drawing/2014/main" id="{D803C035-E271-4B6D-60E4-56B49C2BC21B}"/>
              </a:ext>
            </a:extLst>
          </p:cNvPr>
          <p:cNvSpPr txBox="1"/>
          <p:nvPr/>
        </p:nvSpPr>
        <p:spPr>
          <a:xfrm>
            <a:off x="6280882" y="972457"/>
            <a:ext cx="5345062" cy="3600986"/>
          </a:xfrm>
          <a:prstGeom prst="rect">
            <a:avLst/>
          </a:prstGeom>
          <a:solidFill>
            <a:srgbClr val="4AD2AE"/>
          </a:solidFill>
        </p:spPr>
        <p:txBody>
          <a:bodyPr wrap="square" rtlCol="0">
            <a:spAutoFit/>
          </a:bodyPr>
          <a:lstStyle/>
          <a:p>
            <a:endParaRPr lang="en-US" dirty="0"/>
          </a:p>
          <a:p>
            <a:r>
              <a:rPr lang="en-US" sz="2400" dirty="0">
                <a:latin typeface="Aptos" panose="020B0004020202020204" pitchFamily="34" charset="0"/>
              </a:rPr>
              <a:t>Dr. Roberts and Dr. Miotto have no relevant actual or potential conflicts of interest or financial relationships with the manufacturers or providers of any commercial product to disclose. </a:t>
            </a:r>
          </a:p>
          <a:p>
            <a:endParaRPr lang="en-US" sz="2400" dirty="0">
              <a:latin typeface="Aptos" panose="020B0004020202020204" pitchFamily="34" charset="0"/>
            </a:endParaRPr>
          </a:p>
          <a:p>
            <a:r>
              <a:rPr lang="en-US" sz="2400" dirty="0">
                <a:latin typeface="Aptos" panose="020B0004020202020204" pitchFamily="34" charset="0"/>
              </a:rPr>
              <a:t>No off-label use of medications will be discussed. </a:t>
            </a:r>
          </a:p>
          <a:p>
            <a:endParaRPr lang="en-US" dirty="0"/>
          </a:p>
        </p:txBody>
      </p:sp>
    </p:spTree>
    <p:extLst>
      <p:ext uri="{BB962C8B-B14F-4D97-AF65-F5344CB8AC3E}">
        <p14:creationId xmlns:p14="http://schemas.microsoft.com/office/powerpoint/2010/main" val="1660750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A4E4CA"/>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2A8A06E8-28AE-FF44-947A-6CA4A4BF5F0D}"/>
              </a:ext>
            </a:extLst>
          </p:cNvPr>
          <p:cNvPicPr>
            <a:picLocks noChangeAspect="1"/>
          </p:cNvPicPr>
          <p:nvPr/>
        </p:nvPicPr>
        <p:blipFill>
          <a:blip r:embed="rId3"/>
          <a:stretch>
            <a:fillRect/>
          </a:stretch>
        </p:blipFill>
        <p:spPr>
          <a:xfrm>
            <a:off x="555744" y="412025"/>
            <a:ext cx="5020313" cy="5957749"/>
          </a:xfrm>
          <a:prstGeom prst="rect">
            <a:avLst/>
          </a:prstGeom>
        </p:spPr>
      </p:pic>
      <p:sp>
        <p:nvSpPr>
          <p:cNvPr id="3" name="TextBox 2">
            <a:extLst>
              <a:ext uri="{FF2B5EF4-FFF2-40B4-BE49-F238E27FC236}">
                <a16:creationId xmlns:a16="http://schemas.microsoft.com/office/drawing/2014/main" id="{8980D67B-67A3-E704-1077-9D94EEDAD81D}"/>
              </a:ext>
            </a:extLst>
          </p:cNvPr>
          <p:cNvSpPr txBox="1"/>
          <p:nvPr/>
        </p:nvSpPr>
        <p:spPr>
          <a:xfrm>
            <a:off x="6172200" y="1347537"/>
            <a:ext cx="5137484" cy="1323439"/>
          </a:xfrm>
          <a:prstGeom prst="rect">
            <a:avLst/>
          </a:prstGeom>
          <a:solidFill>
            <a:schemeClr val="bg2">
              <a:lumMod val="60000"/>
              <a:lumOff val="40000"/>
            </a:schemeClr>
          </a:solidFill>
        </p:spPr>
        <p:txBody>
          <a:bodyPr wrap="square" rtlCol="0">
            <a:spAutoFit/>
          </a:bodyPr>
          <a:lstStyle/>
          <a:p>
            <a:r>
              <a:rPr lang="en-US" sz="4000" dirty="0">
                <a:latin typeface="Aptos ExtraBold" panose="020B0004020202020204" pitchFamily="34" charset="0"/>
              </a:rPr>
              <a:t>The Challenge of School Avoidance</a:t>
            </a:r>
          </a:p>
        </p:txBody>
      </p:sp>
      <p:sp>
        <p:nvSpPr>
          <p:cNvPr id="4" name="TextBox 3">
            <a:extLst>
              <a:ext uri="{FF2B5EF4-FFF2-40B4-BE49-F238E27FC236}">
                <a16:creationId xmlns:a16="http://schemas.microsoft.com/office/drawing/2014/main" id="{977F088C-EB13-621F-CD9D-9DE74573F41A}"/>
              </a:ext>
            </a:extLst>
          </p:cNvPr>
          <p:cNvSpPr txBox="1"/>
          <p:nvPr/>
        </p:nvSpPr>
        <p:spPr>
          <a:xfrm>
            <a:off x="6749142" y="6000442"/>
            <a:ext cx="6096000" cy="338554"/>
          </a:xfrm>
          <a:prstGeom prst="rect">
            <a:avLst/>
          </a:prstGeom>
          <a:noFill/>
        </p:spPr>
        <p:txBody>
          <a:bodyPr wrap="square">
            <a:spAutoFit/>
          </a:bodyPr>
          <a:lstStyle/>
          <a:p>
            <a:r>
              <a:rPr lang="en-US" sz="1600" dirty="0">
                <a:solidFill>
                  <a:srgbClr val="FF0000"/>
                </a:solidFill>
                <a:latin typeface="Aptos" panose="02110004020202020204"/>
                <a:hlinkClick r:id="rId4">
                  <a:extLst>
                    <a:ext uri="{A12FA001-AC4F-418D-AE19-62706E023703}">
                      <ahyp:hlinkClr xmlns:ahyp="http://schemas.microsoft.com/office/drawing/2018/hyperlinkcolor" val="tx"/>
                    </a:ext>
                  </a:extLst>
                </a:hlinkClick>
              </a:rPr>
              <a:t>https://shorturl.at/JN4x7</a:t>
            </a:r>
            <a:endParaRPr lang="en-US" sz="1600" dirty="0">
              <a:solidFill>
                <a:srgbClr val="FF0000"/>
              </a:solidFill>
              <a:latin typeface="Aptos" panose="02110004020202020204"/>
            </a:endParaRPr>
          </a:p>
        </p:txBody>
      </p:sp>
    </p:spTree>
    <p:extLst>
      <p:ext uri="{BB962C8B-B14F-4D97-AF65-F5344CB8AC3E}">
        <p14:creationId xmlns:p14="http://schemas.microsoft.com/office/powerpoint/2010/main" val="3620604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A4E4CA"/>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0F97C-0DA9-0032-2CB7-9EB89E9961B5}"/>
              </a:ext>
            </a:extLst>
          </p:cNvPr>
          <p:cNvSpPr>
            <a:spLocks noGrp="1"/>
          </p:cNvSpPr>
          <p:nvPr>
            <p:ph type="title"/>
          </p:nvPr>
        </p:nvSpPr>
        <p:spPr>
          <a:xfrm>
            <a:off x="304799" y="183099"/>
            <a:ext cx="11408230" cy="1311871"/>
          </a:xfrm>
          <a:solidFill>
            <a:schemeClr val="bg2">
              <a:lumMod val="60000"/>
              <a:lumOff val="40000"/>
            </a:schemeClr>
          </a:solidFill>
        </p:spPr>
        <p:txBody>
          <a:bodyPr vert="horz" wrap="square" lIns="91440" tIns="45720" rIns="91440" bIns="45720" rtlCol="0" anchor="ctr">
            <a:noAutofit/>
          </a:bodyPr>
          <a:lstStyle/>
          <a:p>
            <a:pPr>
              <a:lnSpc>
                <a:spcPct val="90000"/>
              </a:lnSpc>
            </a:pPr>
            <a:r>
              <a:rPr lang="en-US" sz="4000" b="1" dirty="0">
                <a:latin typeface="Aptos ExtraBold" panose="020B0004020202020204" pitchFamily="34" charset="0"/>
              </a:rPr>
              <a:t>Explain to Parents Why Attendance Matters</a:t>
            </a:r>
            <a:br>
              <a:rPr lang="en-US" sz="4000" b="1" dirty="0">
                <a:latin typeface="Aptos ExtraBold" panose="020B0004020202020204" pitchFamily="34" charset="0"/>
              </a:rPr>
            </a:br>
            <a:r>
              <a:rPr lang="en-US" sz="4000" b="1" dirty="0">
                <a:latin typeface="Aptos ExtraBold" panose="020B0004020202020204" pitchFamily="34" charset="0"/>
              </a:rPr>
              <a:t> in PreK through First Grade</a:t>
            </a:r>
          </a:p>
        </p:txBody>
      </p:sp>
      <p:sp>
        <p:nvSpPr>
          <p:cNvPr id="4" name="Text Placeholder 3">
            <a:extLst>
              <a:ext uri="{FF2B5EF4-FFF2-40B4-BE49-F238E27FC236}">
                <a16:creationId xmlns:a16="http://schemas.microsoft.com/office/drawing/2014/main" id="{97F408AE-9C9B-6189-0B70-1230C447166E}"/>
              </a:ext>
            </a:extLst>
          </p:cNvPr>
          <p:cNvSpPr>
            <a:spLocks noGrp="1"/>
          </p:cNvSpPr>
          <p:nvPr>
            <p:ph sz="half" idx="1"/>
          </p:nvPr>
        </p:nvSpPr>
        <p:spPr>
          <a:xfrm>
            <a:off x="838200" y="1825625"/>
            <a:ext cx="5181600" cy="4351338"/>
          </a:xfrm>
        </p:spPr>
        <p:txBody>
          <a:bodyPr vert="horz" wrap="square" lIns="91440" tIns="45720" rIns="91440" bIns="45720" rtlCol="0" anchor="t">
            <a:normAutofit/>
          </a:bodyPr>
          <a:lstStyle/>
          <a:p>
            <a:pPr indent="-228600">
              <a:buFont typeface="Arial" panose="020B0604020202020204" pitchFamily="34" charset="0"/>
              <a:buChar char="•"/>
            </a:pPr>
            <a:endParaRPr lang="en-US" sz="2800" dirty="0">
              <a:latin typeface="Aptos ExtraBold" panose="020B0004020202020204" pitchFamily="34" charset="0"/>
            </a:endParaRPr>
          </a:p>
          <a:p>
            <a:pPr marL="285750" indent="-228600">
              <a:buFont typeface="Arial" panose="020B0604020202020204" pitchFamily="34" charset="0"/>
              <a:buChar char="•"/>
            </a:pPr>
            <a:r>
              <a:rPr lang="en-US" sz="3000" dirty="0">
                <a:latin typeface="Aptos Display" panose="020B0004020202020204" pitchFamily="34" charset="0"/>
              </a:rPr>
              <a:t>Across the nation, one in four kindergartners are chronically absent. </a:t>
            </a:r>
          </a:p>
          <a:p>
            <a:pPr marL="285750" indent="-228600">
              <a:buFont typeface="Arial" panose="020B0604020202020204" pitchFamily="34" charset="0"/>
              <a:buChar char="•"/>
            </a:pPr>
            <a:r>
              <a:rPr lang="en-US" sz="3000" dirty="0">
                <a:latin typeface="Aptos Display" panose="020B0004020202020204" pitchFamily="34" charset="0"/>
              </a:rPr>
              <a:t>17% of children with chronic absenteeism in kindergarten AND first grade were reading at grade level in third grade.</a:t>
            </a:r>
          </a:p>
          <a:p>
            <a:pPr marL="285750" indent="-228600">
              <a:buFont typeface="Arial" panose="020B0604020202020204" pitchFamily="34" charset="0"/>
              <a:buChar char="•"/>
            </a:pPr>
            <a:endParaRPr lang="en-US" sz="2800" dirty="0">
              <a:latin typeface="Aptos ExtraBold" panose="020B0004020202020204" pitchFamily="34" charset="0"/>
            </a:endParaRPr>
          </a:p>
        </p:txBody>
      </p:sp>
      <p:pic>
        <p:nvPicPr>
          <p:cNvPr id="9" name="Picture 8">
            <a:extLst>
              <a:ext uri="{FF2B5EF4-FFF2-40B4-BE49-F238E27FC236}">
                <a16:creationId xmlns:a16="http://schemas.microsoft.com/office/drawing/2014/main" id="{E17652FE-E890-748D-3E4F-6CFF53E09E47}"/>
              </a:ext>
            </a:extLst>
          </p:cNvPr>
          <p:cNvPicPr>
            <a:picLocks noChangeAspect="1"/>
          </p:cNvPicPr>
          <p:nvPr/>
        </p:nvPicPr>
        <p:blipFill>
          <a:blip r:embed="rId3">
            <a:extLst>
              <a:ext uri="{28A0092B-C50C-407E-A947-70E740481C1C}">
                <a14:useLocalDpi xmlns:a14="http://schemas.microsoft.com/office/drawing/2010/main" val="0"/>
              </a:ext>
            </a:extLst>
          </a:blip>
          <a:srcRect l="10738" r="10738"/>
          <a:stretch/>
        </p:blipFill>
        <p:spPr>
          <a:xfrm>
            <a:off x="6172200" y="1825625"/>
            <a:ext cx="5181600" cy="4351338"/>
          </a:xfrm>
          <a:prstGeom prst="rect">
            <a:avLst/>
          </a:prstGeom>
          <a:noFill/>
        </p:spPr>
      </p:pic>
    </p:spTree>
    <p:extLst>
      <p:ext uri="{BB962C8B-B14F-4D97-AF65-F5344CB8AC3E}">
        <p14:creationId xmlns:p14="http://schemas.microsoft.com/office/powerpoint/2010/main" val="1730870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7F408AE-9C9B-6189-0B70-1230C447166E}"/>
              </a:ext>
            </a:extLst>
          </p:cNvPr>
          <p:cNvSpPr>
            <a:spLocks noGrp="1"/>
          </p:cNvSpPr>
          <p:nvPr>
            <p:ph type="body" sz="half" idx="2"/>
          </p:nvPr>
        </p:nvSpPr>
        <p:spPr>
          <a:xfrm>
            <a:off x="2481943" y="1559580"/>
            <a:ext cx="7364186" cy="4899278"/>
          </a:xfrm>
          <a:solidFill>
            <a:schemeClr val="accent1">
              <a:lumMod val="40000"/>
              <a:lumOff val="60000"/>
            </a:schemeClr>
          </a:solidFill>
        </p:spPr>
        <p:txBody>
          <a:bodyPr vert="horz" lIns="91440" tIns="45720" rIns="91440" bIns="45720" rtlCol="0">
            <a:normAutofit fontScale="40000" lnSpcReduction="20000"/>
          </a:bodyPr>
          <a:lstStyle/>
          <a:p>
            <a:pPr indent="-228600">
              <a:buFont typeface="Arial" panose="020B0604020202020204" pitchFamily="34" charset="0"/>
              <a:buChar char="•"/>
            </a:pPr>
            <a:endParaRPr lang="en-US" sz="2600" dirty="0"/>
          </a:p>
          <a:p>
            <a:pPr indent="-228600" algn="ctr">
              <a:buFont typeface="Arial" panose="020B0604020202020204" pitchFamily="34" charset="0"/>
              <a:buChar char="•"/>
            </a:pPr>
            <a:r>
              <a:rPr lang="en-US" sz="5500" dirty="0">
                <a:latin typeface="Aptos Display" panose="020B0004020202020204" pitchFamily="34" charset="0"/>
              </a:rPr>
              <a:t>Work with your local Head Start and other early education partners even if they don’t have an official school nurse</a:t>
            </a:r>
          </a:p>
          <a:p>
            <a:pPr indent="-228600" algn="ctr">
              <a:buFont typeface="Arial" panose="020B0604020202020204" pitchFamily="34" charset="0"/>
              <a:buChar char="•"/>
            </a:pPr>
            <a:endParaRPr lang="en-US" sz="5500" dirty="0">
              <a:latin typeface="Aptos Display" panose="020B0004020202020204" pitchFamily="34" charset="0"/>
            </a:endParaRPr>
          </a:p>
          <a:p>
            <a:pPr indent="-228600" algn="ctr">
              <a:buFont typeface="Arial" panose="020B0604020202020204" pitchFamily="34" charset="0"/>
              <a:buChar char="•"/>
            </a:pPr>
            <a:r>
              <a:rPr lang="en-US" sz="5500" dirty="0">
                <a:latin typeface="Aptos Display" panose="020B0004020202020204" pitchFamily="34" charset="0"/>
              </a:rPr>
              <a:t>Build awareness that your office is on the “back to school” team</a:t>
            </a:r>
          </a:p>
          <a:p>
            <a:pPr indent="-228600" algn="ctr">
              <a:buFont typeface="Arial" panose="020B0604020202020204" pitchFamily="34" charset="0"/>
              <a:buChar char="•"/>
            </a:pPr>
            <a:endParaRPr lang="en-US" sz="5500" dirty="0">
              <a:latin typeface="Aptos Display" panose="020B0004020202020204" pitchFamily="34" charset="0"/>
            </a:endParaRPr>
          </a:p>
          <a:p>
            <a:pPr indent="-228600" algn="ctr">
              <a:buFont typeface="Arial" panose="020B0604020202020204" pitchFamily="34" charset="0"/>
              <a:buChar char="•"/>
            </a:pPr>
            <a:r>
              <a:rPr lang="en-US" sz="5500" dirty="0">
                <a:latin typeface="Aptos Display" panose="020B0004020202020204" pitchFamily="34" charset="0"/>
              </a:rPr>
              <a:t>Advocate for bidirectional  communication.  Reach out to the programs with questions about “return to school” protocols. </a:t>
            </a:r>
          </a:p>
          <a:p>
            <a:pPr indent="-228600" algn="ctr">
              <a:buFont typeface="Arial" panose="020B0604020202020204" pitchFamily="34" charset="0"/>
              <a:buChar char="•"/>
            </a:pPr>
            <a:endParaRPr lang="en-US" sz="5500" dirty="0">
              <a:latin typeface="Aptos Display" panose="020B0004020202020204" pitchFamily="34" charset="0"/>
            </a:endParaRPr>
          </a:p>
          <a:p>
            <a:pPr indent="-228600" algn="ctr">
              <a:buFont typeface="Arial" panose="020B0604020202020204" pitchFamily="34" charset="0"/>
              <a:buChar char="•"/>
            </a:pPr>
            <a:r>
              <a:rPr lang="en-US" sz="5500" dirty="0">
                <a:latin typeface="Aptos Display" panose="020B0004020202020204" pitchFamily="34" charset="0"/>
              </a:rPr>
              <a:t>Offer education or handouts on safe return to school for infectious diseases.  </a:t>
            </a:r>
          </a:p>
          <a:p>
            <a:pPr indent="-228600" algn="ctr">
              <a:buFont typeface="Arial" panose="020B0604020202020204" pitchFamily="34" charset="0"/>
              <a:buChar char="•"/>
            </a:pPr>
            <a:endParaRPr lang="en-US" sz="5500" dirty="0">
              <a:latin typeface="Aptos Display" panose="020B0004020202020204" pitchFamily="34" charset="0"/>
            </a:endParaRPr>
          </a:p>
          <a:p>
            <a:pPr indent="-228600" algn="ctr">
              <a:buFont typeface="Arial" panose="020B0604020202020204" pitchFamily="34" charset="0"/>
              <a:buChar char="•"/>
            </a:pPr>
            <a:r>
              <a:rPr lang="en-US" sz="5500" dirty="0">
                <a:latin typeface="Aptos Display" panose="020B0004020202020204" pitchFamily="34" charset="0"/>
              </a:rPr>
              <a:t>Be a resource for school nurse or teacher health questions.</a:t>
            </a:r>
          </a:p>
        </p:txBody>
      </p:sp>
      <p:sp>
        <p:nvSpPr>
          <p:cNvPr id="2" name="TextBox 1">
            <a:extLst>
              <a:ext uri="{FF2B5EF4-FFF2-40B4-BE49-F238E27FC236}">
                <a16:creationId xmlns:a16="http://schemas.microsoft.com/office/drawing/2014/main" id="{4D4BF93C-F340-35DA-1C79-01FE13F508FA}"/>
              </a:ext>
            </a:extLst>
          </p:cNvPr>
          <p:cNvSpPr txBox="1"/>
          <p:nvPr/>
        </p:nvSpPr>
        <p:spPr>
          <a:xfrm>
            <a:off x="529771" y="131336"/>
            <a:ext cx="11132457" cy="1323439"/>
          </a:xfrm>
          <a:prstGeom prst="rect">
            <a:avLst/>
          </a:prstGeom>
          <a:solidFill>
            <a:srgbClr val="4FD1A9"/>
          </a:solidFill>
        </p:spPr>
        <p:txBody>
          <a:bodyPr wrap="square" rtlCol="0">
            <a:spAutoFit/>
          </a:bodyPr>
          <a:lstStyle/>
          <a:p>
            <a:pPr algn="ctr"/>
            <a:r>
              <a:rPr lang="en-US" sz="4000" dirty="0">
                <a:latin typeface="Aptos Black" panose="020B0004020202020204" pitchFamily="34" charset="0"/>
              </a:rPr>
              <a:t>Champion Strong Attendance and Health in Early Childhood Education</a:t>
            </a:r>
          </a:p>
        </p:txBody>
      </p:sp>
    </p:spTree>
    <p:extLst>
      <p:ext uri="{BB962C8B-B14F-4D97-AF65-F5344CB8AC3E}">
        <p14:creationId xmlns:p14="http://schemas.microsoft.com/office/powerpoint/2010/main" val="3999255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A4E4CA"/>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4AF9DE-1B02-57FA-9D19-7846FCDA2E55}"/>
              </a:ext>
            </a:extLst>
          </p:cNvPr>
          <p:cNvPicPr>
            <a:picLocks noChangeAspect="1"/>
          </p:cNvPicPr>
          <p:nvPr/>
        </p:nvPicPr>
        <p:blipFill>
          <a:blip r:embed="rId2"/>
          <a:stretch>
            <a:fillRect/>
          </a:stretch>
        </p:blipFill>
        <p:spPr>
          <a:xfrm>
            <a:off x="477012" y="643466"/>
            <a:ext cx="4289720" cy="5571066"/>
          </a:xfrm>
          <a:prstGeom prst="rect">
            <a:avLst/>
          </a:prstGeom>
        </p:spPr>
      </p:pic>
      <p:pic>
        <p:nvPicPr>
          <p:cNvPr id="4" name="Picture 3">
            <a:extLst>
              <a:ext uri="{FF2B5EF4-FFF2-40B4-BE49-F238E27FC236}">
                <a16:creationId xmlns:a16="http://schemas.microsoft.com/office/drawing/2014/main" id="{A5AF32E2-8FFC-DB55-FB2B-56425F105A16}"/>
              </a:ext>
            </a:extLst>
          </p:cNvPr>
          <p:cNvPicPr>
            <a:picLocks noChangeAspect="1"/>
          </p:cNvPicPr>
          <p:nvPr/>
        </p:nvPicPr>
        <p:blipFill>
          <a:blip r:embed="rId3"/>
          <a:stretch>
            <a:fillRect/>
          </a:stretch>
        </p:blipFill>
        <p:spPr>
          <a:xfrm>
            <a:off x="4892840" y="1861002"/>
            <a:ext cx="6696039" cy="4353530"/>
          </a:xfrm>
          <a:prstGeom prst="rect">
            <a:avLst/>
          </a:prstGeom>
        </p:spPr>
      </p:pic>
      <p:sp>
        <p:nvSpPr>
          <p:cNvPr id="3" name="TextBox 2">
            <a:extLst>
              <a:ext uri="{FF2B5EF4-FFF2-40B4-BE49-F238E27FC236}">
                <a16:creationId xmlns:a16="http://schemas.microsoft.com/office/drawing/2014/main" id="{264160BB-C28B-9F08-B242-2FDD622F1795}"/>
              </a:ext>
            </a:extLst>
          </p:cNvPr>
          <p:cNvSpPr txBox="1"/>
          <p:nvPr/>
        </p:nvSpPr>
        <p:spPr>
          <a:xfrm>
            <a:off x="5021943" y="377371"/>
            <a:ext cx="6693045" cy="1569660"/>
          </a:xfrm>
          <a:prstGeom prst="rect">
            <a:avLst/>
          </a:prstGeom>
          <a:solidFill>
            <a:schemeClr val="accent5">
              <a:lumMod val="20000"/>
              <a:lumOff val="80000"/>
            </a:schemeClr>
          </a:solidFill>
        </p:spPr>
        <p:txBody>
          <a:bodyPr wrap="square" rtlCol="0">
            <a:spAutoFit/>
          </a:bodyPr>
          <a:lstStyle/>
          <a:p>
            <a:pPr algn="ctr"/>
            <a:r>
              <a:rPr lang="en-US" sz="3200" dirty="0">
                <a:latin typeface="Aptos ExtraBold" panose="020B0004020202020204" pitchFamily="34" charset="0"/>
              </a:rPr>
              <a:t>Pediatricians can treat students AND educate our partners in education</a:t>
            </a:r>
          </a:p>
        </p:txBody>
      </p:sp>
    </p:spTree>
    <p:extLst>
      <p:ext uri="{BB962C8B-B14F-4D97-AF65-F5344CB8AC3E}">
        <p14:creationId xmlns:p14="http://schemas.microsoft.com/office/powerpoint/2010/main" val="812180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A4E4CA"/>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68983-AD62-4DEF-E512-DD087DA44036}"/>
              </a:ext>
            </a:extLst>
          </p:cNvPr>
          <p:cNvSpPr txBox="1">
            <a:spLocks/>
          </p:cNvSpPr>
          <p:nvPr/>
        </p:nvSpPr>
        <p:spPr>
          <a:xfrm>
            <a:off x="839788" y="253876"/>
            <a:ext cx="10771641" cy="1357210"/>
          </a:xfrm>
          <a:prstGeom prst="rect">
            <a:avLst/>
          </a:prstGeom>
          <a:solidFill>
            <a:schemeClr val="accent1">
              <a:lumMod val="60000"/>
              <a:lumOff val="40000"/>
            </a:schemeClr>
          </a:solidFill>
        </p:spPr>
        <p:txBody>
          <a:bodyPr vert="horz" wrap="square" lIns="91440" tIns="45720" rIns="91440" bIns="45720" rtlCol="0" anchor="b">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br>
              <a:rPr lang="en-US" sz="4000" b="1" kern="0">
                <a:latin typeface="Aptos ExtraBold" panose="020B0004020202020204" pitchFamily="34" charset="0"/>
              </a:rPr>
            </a:br>
            <a:br>
              <a:rPr lang="en-US" sz="4000" b="1" kern="0">
                <a:latin typeface="Aptos ExtraBold" panose="020B0004020202020204" pitchFamily="34" charset="0"/>
              </a:rPr>
            </a:br>
            <a:r>
              <a:rPr lang="en-US" sz="4000" b="1" kern="0">
                <a:latin typeface="Aptos ExtraBold" panose="020B0004020202020204" pitchFamily="34" charset="0"/>
              </a:rPr>
              <a:t>Build Partnerships with Schools and School Nurses</a:t>
            </a:r>
            <a:endParaRPr lang="en-US" sz="4000" b="1" kern="0" dirty="0">
              <a:latin typeface="Aptos ExtraBold" panose="020B0004020202020204" pitchFamily="34" charset="0"/>
            </a:endParaRPr>
          </a:p>
        </p:txBody>
      </p:sp>
      <p:pic>
        <p:nvPicPr>
          <p:cNvPr id="3" name="Picture 2">
            <a:extLst>
              <a:ext uri="{FF2B5EF4-FFF2-40B4-BE49-F238E27FC236}">
                <a16:creationId xmlns:a16="http://schemas.microsoft.com/office/drawing/2014/main" id="{734FFEA4-C421-266D-2CAD-ECC4597A7ECC}"/>
              </a:ext>
            </a:extLst>
          </p:cNvPr>
          <p:cNvPicPr>
            <a:picLocks noChangeAspect="1"/>
          </p:cNvPicPr>
          <p:nvPr/>
        </p:nvPicPr>
        <p:blipFill>
          <a:blip r:embed="rId3"/>
          <a:stretch>
            <a:fillRect/>
          </a:stretch>
        </p:blipFill>
        <p:spPr>
          <a:xfrm>
            <a:off x="4184027" y="1611086"/>
            <a:ext cx="3590428" cy="2838848"/>
          </a:xfrm>
          <a:prstGeom prst="rect">
            <a:avLst/>
          </a:prstGeom>
        </p:spPr>
      </p:pic>
      <p:sp>
        <p:nvSpPr>
          <p:cNvPr id="5" name="TextBox 4">
            <a:extLst>
              <a:ext uri="{FF2B5EF4-FFF2-40B4-BE49-F238E27FC236}">
                <a16:creationId xmlns:a16="http://schemas.microsoft.com/office/drawing/2014/main" id="{CC5C5371-B4FF-1BA6-67BB-4554C95597D0}"/>
              </a:ext>
            </a:extLst>
          </p:cNvPr>
          <p:cNvSpPr txBox="1"/>
          <p:nvPr/>
        </p:nvSpPr>
        <p:spPr>
          <a:xfrm>
            <a:off x="-2721" y="2141610"/>
            <a:ext cx="4186748" cy="3631763"/>
          </a:xfrm>
          <a:prstGeom prst="rect">
            <a:avLst/>
          </a:prstGeom>
          <a:noFill/>
        </p:spPr>
        <p:txBody>
          <a:bodyPr wrap="square">
            <a:spAutoFit/>
          </a:bodyPr>
          <a:lstStyle/>
          <a:p>
            <a:pPr marL="285750" indent="-285750">
              <a:buFont typeface="Arial" panose="020B0604020202020204" pitchFamily="34" charset="0"/>
              <a:buChar char="•"/>
            </a:pPr>
            <a:r>
              <a:rPr lang="en-US" sz="2300" dirty="0">
                <a:latin typeface="Aptos ExtraBold" panose="020B0004020202020204" pitchFamily="34" charset="0"/>
              </a:rPr>
              <a:t>Partner with school nurses on “get back to school” messages</a:t>
            </a:r>
          </a:p>
          <a:p>
            <a:pPr marL="285750" indent="-285750">
              <a:buFont typeface="Arial" panose="020B0604020202020204" pitchFamily="34" charset="0"/>
              <a:buChar char="•"/>
            </a:pPr>
            <a:r>
              <a:rPr lang="en-US" sz="2300" dirty="0">
                <a:latin typeface="Aptos ExtraBold" panose="020B0004020202020204" pitchFamily="34" charset="0"/>
              </a:rPr>
              <a:t>Educate yourself and school staff on and protocols (fever, emesis, pink eye). </a:t>
            </a:r>
          </a:p>
          <a:p>
            <a:pPr marL="285750" indent="-285750">
              <a:buFont typeface="Arial" panose="020B0604020202020204" pitchFamily="34" charset="0"/>
              <a:buChar char="•"/>
            </a:pPr>
            <a:r>
              <a:rPr lang="en-US" sz="2300" dirty="0">
                <a:latin typeface="Aptos ExtraBold" panose="020B0004020202020204" pitchFamily="34" charset="0"/>
              </a:rPr>
              <a:t>Utilize school health to administer acute and chronic medications. </a:t>
            </a:r>
          </a:p>
        </p:txBody>
      </p:sp>
      <p:sp>
        <p:nvSpPr>
          <p:cNvPr id="7" name="TextBox 6">
            <a:extLst>
              <a:ext uri="{FF2B5EF4-FFF2-40B4-BE49-F238E27FC236}">
                <a16:creationId xmlns:a16="http://schemas.microsoft.com/office/drawing/2014/main" id="{98A31F95-6FE0-F354-541F-850CF9A2DB35}"/>
              </a:ext>
            </a:extLst>
          </p:cNvPr>
          <p:cNvSpPr txBox="1"/>
          <p:nvPr/>
        </p:nvSpPr>
        <p:spPr>
          <a:xfrm>
            <a:off x="8001528" y="2141610"/>
            <a:ext cx="3950986" cy="3600986"/>
          </a:xfrm>
          <a:prstGeom prst="rect">
            <a:avLst/>
          </a:prstGeom>
          <a:noFill/>
        </p:spPr>
        <p:txBody>
          <a:bodyPr wrap="square">
            <a:spAutoFit/>
          </a:bodyPr>
          <a:lstStyle/>
          <a:p>
            <a:pPr indent="231775">
              <a:buFont typeface="Arial" panose="020B0604020202020204" pitchFamily="34" charset="0"/>
              <a:buChar char="•"/>
            </a:pPr>
            <a:r>
              <a:rPr lang="en-US" sz="2300" dirty="0">
                <a:latin typeface="Aptos ExtraBold" panose="020B0004020202020204" pitchFamily="34" charset="0"/>
              </a:rPr>
              <a:t>Respect FERPA and HIPAA while communicating  with school health.</a:t>
            </a:r>
          </a:p>
          <a:p>
            <a:pPr indent="290513">
              <a:buFont typeface="Arial" panose="020B0604020202020204" pitchFamily="34" charset="0"/>
              <a:buChar char="•"/>
            </a:pPr>
            <a:r>
              <a:rPr lang="en-US" sz="2300" dirty="0">
                <a:latin typeface="Aptos ExtraBold" panose="020B0004020202020204" pitchFamily="34" charset="0"/>
              </a:rPr>
              <a:t>Create workflows to keep school medication orders, school refills, and action plans updated. </a:t>
            </a:r>
          </a:p>
          <a:p>
            <a:pPr indent="290513">
              <a:buFont typeface="Arial" panose="020B0604020202020204" pitchFamily="34" charset="0"/>
              <a:buChar char="•"/>
            </a:pPr>
            <a:r>
              <a:rPr lang="en-US" sz="2300" dirty="0">
                <a:latin typeface="Aptos ExtraBold" panose="020B0004020202020204" pitchFamily="34" charset="0"/>
              </a:rPr>
              <a:t>Offer help with IHPs &amp; IEPs. </a:t>
            </a:r>
          </a:p>
          <a:p>
            <a:pPr indent="290513">
              <a:buFont typeface="Arial" panose="020B0604020202020204" pitchFamily="34" charset="0"/>
              <a:buChar char="•"/>
            </a:pPr>
            <a:endParaRPr lang="en-US" sz="2100" dirty="0">
              <a:latin typeface="Aptos ExtraBold" panose="020B0004020202020204" pitchFamily="34" charset="0"/>
            </a:endParaRPr>
          </a:p>
        </p:txBody>
      </p:sp>
    </p:spTree>
    <p:extLst>
      <p:ext uri="{BB962C8B-B14F-4D97-AF65-F5344CB8AC3E}">
        <p14:creationId xmlns:p14="http://schemas.microsoft.com/office/powerpoint/2010/main" val="1488711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A4E4CA"/>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E8367-1075-73AC-D068-0401E92F52AA}"/>
              </a:ext>
            </a:extLst>
          </p:cNvPr>
          <p:cNvSpPr>
            <a:spLocks noGrp="1"/>
          </p:cNvSpPr>
          <p:nvPr>
            <p:ph type="title"/>
          </p:nvPr>
        </p:nvSpPr>
        <p:spPr>
          <a:xfrm>
            <a:off x="928919" y="440871"/>
            <a:ext cx="10582724" cy="1284026"/>
          </a:xfrm>
          <a:solidFill>
            <a:schemeClr val="bg2">
              <a:lumMod val="60000"/>
              <a:lumOff val="40000"/>
            </a:schemeClr>
          </a:solidFill>
        </p:spPr>
        <p:txBody>
          <a:bodyPr vert="horz" lIns="91440" tIns="45720" rIns="91440" bIns="45720" rtlCol="0" anchor="b">
            <a:normAutofit/>
          </a:bodyPr>
          <a:lstStyle/>
          <a:p>
            <a:r>
              <a:rPr lang="en-US" sz="3800" kern="1200" dirty="0">
                <a:solidFill>
                  <a:schemeClr val="tx1"/>
                </a:solidFill>
                <a:latin typeface="Aptos Black" panose="020B0004020202020204" pitchFamily="34" charset="0"/>
                <a:ea typeface="+mj-ea"/>
                <a:cs typeface="+mj-cs"/>
              </a:rPr>
              <a:t>Understand What Absenteeism Looks Like in Your Community</a:t>
            </a:r>
          </a:p>
        </p:txBody>
      </p:sp>
      <p:sp>
        <p:nvSpPr>
          <p:cNvPr id="3" name="Content Placeholder 2">
            <a:extLst>
              <a:ext uri="{FF2B5EF4-FFF2-40B4-BE49-F238E27FC236}">
                <a16:creationId xmlns:a16="http://schemas.microsoft.com/office/drawing/2014/main" id="{72B1CF63-5AC8-C449-4AB3-E015C8E9E3C6}"/>
              </a:ext>
            </a:extLst>
          </p:cNvPr>
          <p:cNvSpPr>
            <a:spLocks noGrp="1"/>
          </p:cNvSpPr>
          <p:nvPr>
            <p:ph sz="half" idx="1"/>
          </p:nvPr>
        </p:nvSpPr>
        <p:spPr>
          <a:xfrm>
            <a:off x="2038543" y="6185427"/>
            <a:ext cx="8091972" cy="561375"/>
          </a:xfrm>
        </p:spPr>
        <p:txBody>
          <a:bodyPr vert="horz" lIns="91440" tIns="45720" rIns="91440" bIns="45720" rtlCol="0" anchor="t">
            <a:normAutofit/>
          </a:bodyPr>
          <a:lstStyle/>
          <a:p>
            <a:pPr marL="0" indent="0">
              <a:buNone/>
            </a:pPr>
            <a:r>
              <a:rPr lang="en-US" sz="2000" kern="1200" dirty="0">
                <a:latin typeface="Aptos Black" panose="020B0004020202020204" pitchFamily="34" charset="0"/>
                <a:ea typeface="+mn-ea"/>
                <a:cs typeface="+mn-cs"/>
                <a:hlinkClick r:id="rId3">
                  <a:extLst>
                    <a:ext uri="{A12FA001-AC4F-418D-AE19-62706E023703}">
                      <ahyp:hlinkClr xmlns:ahyp="http://schemas.microsoft.com/office/drawing/2018/hyperlinkcolor" val="tx"/>
                    </a:ext>
                  </a:extLst>
                </a:hlinkClick>
              </a:rPr>
              <a:t>https://profiles.doe.mass.edu/statereport/attendance.aspx</a:t>
            </a:r>
            <a:endParaRPr lang="en-US" sz="2000" kern="1200" dirty="0">
              <a:latin typeface="Aptos Black" panose="020B0004020202020204" pitchFamily="34" charset="0"/>
              <a:ea typeface="+mn-ea"/>
              <a:cs typeface="+mn-cs"/>
            </a:endParaRPr>
          </a:p>
        </p:txBody>
      </p:sp>
      <p:pic>
        <p:nvPicPr>
          <p:cNvPr id="6" name="Content Placeholder 5">
            <a:extLst>
              <a:ext uri="{FF2B5EF4-FFF2-40B4-BE49-F238E27FC236}">
                <a16:creationId xmlns:a16="http://schemas.microsoft.com/office/drawing/2014/main" id="{4554C7EC-8A3A-0382-DFC7-87038F163490}"/>
              </a:ext>
            </a:extLst>
          </p:cNvPr>
          <p:cNvPicPr>
            <a:picLocks noGrp="1" noChangeAspect="1"/>
          </p:cNvPicPr>
          <p:nvPr>
            <p:ph sz="half" idx="2"/>
          </p:nvPr>
        </p:nvPicPr>
        <p:blipFill>
          <a:blip r:embed="rId4"/>
          <a:stretch>
            <a:fillRect/>
          </a:stretch>
        </p:blipFill>
        <p:spPr>
          <a:xfrm>
            <a:off x="1822256" y="2175865"/>
            <a:ext cx="8308259" cy="3839281"/>
          </a:xfrm>
          <a:prstGeom prst="rect">
            <a:avLst/>
          </a:prstGeom>
          <a:gradFill>
            <a:gsLst>
              <a:gs pos="0">
                <a:srgbClr val="4AD2A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3190651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FD1A9"/>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F37E90-3775-9C22-1A71-6A27B3C2CB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sp>
        <p:nvSpPr>
          <p:cNvPr id="4" name="TextBox 3">
            <a:extLst>
              <a:ext uri="{FF2B5EF4-FFF2-40B4-BE49-F238E27FC236}">
                <a16:creationId xmlns:a16="http://schemas.microsoft.com/office/drawing/2014/main" id="{8A649E96-756A-CC4E-02DA-2F733E5522AD}"/>
              </a:ext>
            </a:extLst>
          </p:cNvPr>
          <p:cNvSpPr txBox="1"/>
          <p:nvPr/>
        </p:nvSpPr>
        <p:spPr>
          <a:xfrm>
            <a:off x="478971" y="6333134"/>
            <a:ext cx="9231086" cy="461665"/>
          </a:xfrm>
          <a:prstGeom prst="rect">
            <a:avLst/>
          </a:prstGeom>
          <a:noFill/>
        </p:spPr>
        <p:txBody>
          <a:bodyPr wrap="square">
            <a:spAutoFit/>
          </a:bodyPr>
          <a:lstStyle/>
          <a:p>
            <a:r>
              <a:rPr lang="en-US" sz="1200" dirty="0">
                <a:latin typeface="Aptos" panose="020B0004020202020204" pitchFamily="34" charset="0"/>
              </a:rPr>
              <a:t>Sharon Tennyson, John W. </a:t>
            </a:r>
            <a:r>
              <a:rPr lang="en-US" sz="1200" dirty="0" err="1">
                <a:latin typeface="Aptos" panose="020B0004020202020204" pitchFamily="34" charset="0"/>
              </a:rPr>
              <a:t>Sipple</a:t>
            </a:r>
            <a:r>
              <a:rPr lang="en-US" sz="1200" dirty="0">
                <a:latin typeface="Aptos" panose="020B0004020202020204" pitchFamily="34" charset="0"/>
              </a:rPr>
              <a:t>, Peter Fiduccia, Wendy Brunner, Elisabeth </a:t>
            </a:r>
            <a:r>
              <a:rPr lang="en-US" sz="1200" dirty="0" err="1">
                <a:latin typeface="Aptos" panose="020B0004020202020204" pitchFamily="34" charset="0"/>
              </a:rPr>
              <a:t>Lembo</a:t>
            </a:r>
            <a:r>
              <a:rPr lang="en-US" sz="1200" dirty="0">
                <a:latin typeface="Aptos" panose="020B0004020202020204" pitchFamily="34" charset="0"/>
              </a:rPr>
              <a:t> &amp; Chris Kjolhede (2023) School-based health centers and rural community health, Community Development, 54:4, 549-566, DOI: 10.1080/15575330.2022.2163409 </a:t>
            </a:r>
          </a:p>
        </p:txBody>
      </p:sp>
      <p:sp>
        <p:nvSpPr>
          <p:cNvPr id="6" name="TextBox 5">
            <a:extLst>
              <a:ext uri="{FF2B5EF4-FFF2-40B4-BE49-F238E27FC236}">
                <a16:creationId xmlns:a16="http://schemas.microsoft.com/office/drawing/2014/main" id="{EFAD352C-D902-5B0A-03E5-8107F9599FDE}"/>
              </a:ext>
            </a:extLst>
          </p:cNvPr>
          <p:cNvSpPr txBox="1"/>
          <p:nvPr/>
        </p:nvSpPr>
        <p:spPr>
          <a:xfrm>
            <a:off x="6096000" y="3536470"/>
            <a:ext cx="6096000" cy="1938992"/>
          </a:xfrm>
          <a:prstGeom prst="rect">
            <a:avLst/>
          </a:prstGeom>
          <a:noFill/>
        </p:spPr>
        <p:txBody>
          <a:bodyPr wrap="square">
            <a:spAutoFit/>
          </a:bodyPr>
          <a:lstStyle/>
          <a:p>
            <a:endParaRPr lang="en-US" sz="2400" dirty="0">
              <a:latin typeface="Aptos" panose="020B0004020202020204" pitchFamily="34" charset="0"/>
            </a:endParaRPr>
          </a:p>
          <a:p>
            <a:r>
              <a:rPr lang="en-US" sz="2400" b="1" dirty="0">
                <a:latin typeface="Aptos Display" panose="020B0004020202020204" pitchFamily="34" charset="0"/>
              </a:rPr>
              <a:t>95% of students who can see a school nurse get back to class. 83% of students who are in schools without a school nurse return to class on the same day.</a:t>
            </a:r>
          </a:p>
        </p:txBody>
      </p:sp>
      <p:sp>
        <p:nvSpPr>
          <p:cNvPr id="8" name="TextBox 7">
            <a:extLst>
              <a:ext uri="{FF2B5EF4-FFF2-40B4-BE49-F238E27FC236}">
                <a16:creationId xmlns:a16="http://schemas.microsoft.com/office/drawing/2014/main" id="{29EDE843-41ED-CE81-C36F-00EE6F5CF171}"/>
              </a:ext>
            </a:extLst>
          </p:cNvPr>
          <p:cNvSpPr txBox="1"/>
          <p:nvPr/>
        </p:nvSpPr>
        <p:spPr>
          <a:xfrm>
            <a:off x="6840038" y="551542"/>
            <a:ext cx="4934857" cy="1569660"/>
          </a:xfrm>
          <a:prstGeom prst="rect">
            <a:avLst/>
          </a:prstGeom>
          <a:solidFill>
            <a:schemeClr val="accent5">
              <a:lumMod val="75000"/>
            </a:schemeClr>
          </a:solidFill>
          <a:ln>
            <a:solidFill>
              <a:srgbClr val="000E2A"/>
            </a:solidFill>
          </a:ln>
        </p:spPr>
        <p:txBody>
          <a:bodyPr wrap="square" rtlCol="0">
            <a:spAutoFit/>
          </a:bodyPr>
          <a:lstStyle/>
          <a:p>
            <a:pPr algn="ctr"/>
            <a:r>
              <a:rPr lang="en-US" sz="3200" dirty="0">
                <a:latin typeface="Aptos Black" panose="020B0004020202020204" pitchFamily="34" charset="0"/>
              </a:rPr>
              <a:t>What Interventions Make Significant Differences?</a:t>
            </a:r>
          </a:p>
        </p:txBody>
      </p:sp>
      <p:sp>
        <p:nvSpPr>
          <p:cNvPr id="9" name="TextBox 8">
            <a:extLst>
              <a:ext uri="{FF2B5EF4-FFF2-40B4-BE49-F238E27FC236}">
                <a16:creationId xmlns:a16="http://schemas.microsoft.com/office/drawing/2014/main" id="{EFCCC3A6-0315-76C3-8CE2-9B056FF59771}"/>
              </a:ext>
            </a:extLst>
          </p:cNvPr>
          <p:cNvSpPr txBox="1"/>
          <p:nvPr/>
        </p:nvSpPr>
        <p:spPr>
          <a:xfrm>
            <a:off x="7827009" y="2351782"/>
            <a:ext cx="2960914" cy="954107"/>
          </a:xfrm>
          <a:prstGeom prst="rect">
            <a:avLst/>
          </a:prstGeom>
          <a:solidFill>
            <a:srgbClr val="A4E4CA"/>
          </a:solidFill>
        </p:spPr>
        <p:txBody>
          <a:bodyPr wrap="square" rtlCol="0">
            <a:spAutoFit/>
          </a:bodyPr>
          <a:lstStyle/>
          <a:p>
            <a:pPr algn="ctr"/>
            <a:r>
              <a:rPr lang="en-US" sz="2800" dirty="0">
                <a:latin typeface="Aptos Display" panose="020B0004020202020204" pitchFamily="34" charset="0"/>
              </a:rPr>
              <a:t>School Nurses in the Building</a:t>
            </a:r>
          </a:p>
        </p:txBody>
      </p:sp>
      <p:pic>
        <p:nvPicPr>
          <p:cNvPr id="10" name="Picture 9">
            <a:extLst>
              <a:ext uri="{FF2B5EF4-FFF2-40B4-BE49-F238E27FC236}">
                <a16:creationId xmlns:a16="http://schemas.microsoft.com/office/drawing/2014/main" id="{A8CC609D-F5BD-F428-FD50-0A5A6A07CE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540" y="63201"/>
            <a:ext cx="5966460" cy="3981926"/>
          </a:xfrm>
          <a:prstGeom prst="rect">
            <a:avLst/>
          </a:prstGeom>
        </p:spPr>
      </p:pic>
      <p:sp>
        <p:nvSpPr>
          <p:cNvPr id="11" name="TextBox 10">
            <a:extLst>
              <a:ext uri="{FF2B5EF4-FFF2-40B4-BE49-F238E27FC236}">
                <a16:creationId xmlns:a16="http://schemas.microsoft.com/office/drawing/2014/main" id="{E9EFE06A-4704-7FD8-B5CC-78629F4EA86E}"/>
              </a:ext>
            </a:extLst>
          </p:cNvPr>
          <p:cNvSpPr txBox="1"/>
          <p:nvPr/>
        </p:nvSpPr>
        <p:spPr>
          <a:xfrm rot="20233492">
            <a:off x="3020629" y="3609381"/>
            <a:ext cx="4113367" cy="707886"/>
          </a:xfrm>
          <a:prstGeom prst="rect">
            <a:avLst/>
          </a:prstGeom>
          <a:solidFill>
            <a:srgbClr val="FFFF00"/>
          </a:solidFill>
        </p:spPr>
        <p:txBody>
          <a:bodyPr wrap="square" rtlCol="0">
            <a:spAutoFit/>
          </a:bodyPr>
          <a:lstStyle/>
          <a:p>
            <a:pPr algn="ctr"/>
            <a:r>
              <a:rPr lang="en-US" sz="4000" dirty="0">
                <a:latin typeface="Aptos ExtraBold" panose="020B0004020202020204" pitchFamily="34" charset="0"/>
              </a:rPr>
              <a:t>ADVOCACY</a:t>
            </a:r>
          </a:p>
        </p:txBody>
      </p:sp>
    </p:spTree>
    <p:extLst>
      <p:ext uri="{BB962C8B-B14F-4D97-AF65-F5344CB8AC3E}">
        <p14:creationId xmlns:p14="http://schemas.microsoft.com/office/powerpoint/2010/main" val="1328940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A4E4CA"/>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0DCC4C3-DE57-5DBC-729E-B064AFFA821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391D1016-F685-75D7-5467-3C08FC3BECA0}"/>
              </a:ext>
            </a:extLst>
          </p:cNvPr>
          <p:cNvPicPr>
            <a:picLocks noChangeAspect="1"/>
          </p:cNvPicPr>
          <p:nvPr/>
        </p:nvPicPr>
        <p:blipFill>
          <a:blip r:embed="rId3"/>
          <a:stretch>
            <a:fillRect/>
          </a:stretch>
        </p:blipFill>
        <p:spPr>
          <a:xfrm>
            <a:off x="3482596" y="1009933"/>
            <a:ext cx="5537484" cy="5372376"/>
          </a:xfrm>
          <a:prstGeom prst="rect">
            <a:avLst/>
          </a:prstGeom>
        </p:spPr>
      </p:pic>
      <p:sp>
        <p:nvSpPr>
          <p:cNvPr id="9" name="TextBox 8">
            <a:extLst>
              <a:ext uri="{FF2B5EF4-FFF2-40B4-BE49-F238E27FC236}">
                <a16:creationId xmlns:a16="http://schemas.microsoft.com/office/drawing/2014/main" id="{0D1BB69A-9CD4-C1CD-25BA-ECB509030F08}"/>
              </a:ext>
            </a:extLst>
          </p:cNvPr>
          <p:cNvSpPr txBox="1"/>
          <p:nvPr/>
        </p:nvSpPr>
        <p:spPr>
          <a:xfrm>
            <a:off x="1111589" y="4069502"/>
            <a:ext cx="3080084" cy="1569660"/>
          </a:xfrm>
          <a:prstGeom prst="rect">
            <a:avLst/>
          </a:prstGeom>
          <a:solidFill>
            <a:srgbClr val="8D5AC6"/>
          </a:solidFill>
        </p:spPr>
        <p:txBody>
          <a:bodyPr wrap="square" rtlCol="0">
            <a:spAutoFit/>
          </a:bodyPr>
          <a:lstStyle/>
          <a:p>
            <a:pPr algn="ctr"/>
            <a:r>
              <a:rPr lang="en-US" sz="2400" i="1" dirty="0">
                <a:solidFill>
                  <a:schemeClr val="bg1"/>
                </a:solidFill>
                <a:latin typeface="+mj-lt"/>
              </a:rPr>
              <a:t>School Attendance Is a Necessary Driver of School Success and Health</a:t>
            </a:r>
          </a:p>
        </p:txBody>
      </p:sp>
      <p:sp>
        <p:nvSpPr>
          <p:cNvPr id="10" name="TextBox 9">
            <a:extLst>
              <a:ext uri="{FF2B5EF4-FFF2-40B4-BE49-F238E27FC236}">
                <a16:creationId xmlns:a16="http://schemas.microsoft.com/office/drawing/2014/main" id="{F78A48CD-A045-0F26-A48B-8D3A5ED77548}"/>
              </a:ext>
            </a:extLst>
          </p:cNvPr>
          <p:cNvSpPr txBox="1"/>
          <p:nvPr/>
        </p:nvSpPr>
        <p:spPr>
          <a:xfrm>
            <a:off x="8411265" y="5605849"/>
            <a:ext cx="3080084" cy="1200329"/>
          </a:xfrm>
          <a:prstGeom prst="rect">
            <a:avLst/>
          </a:prstGeom>
          <a:solidFill>
            <a:srgbClr val="8D5AC6"/>
          </a:solidFill>
        </p:spPr>
        <p:txBody>
          <a:bodyPr wrap="square" rtlCol="0">
            <a:spAutoFit/>
          </a:bodyPr>
          <a:lstStyle/>
          <a:p>
            <a:pPr algn="ctr"/>
            <a:r>
              <a:rPr lang="en-US" sz="2400" i="1" dirty="0">
                <a:solidFill>
                  <a:schemeClr val="bg1"/>
                </a:solidFill>
              </a:rPr>
              <a:t>Chronic Absenteeism is a Health Disparities Multiplier</a:t>
            </a:r>
          </a:p>
        </p:txBody>
      </p:sp>
      <p:pic>
        <p:nvPicPr>
          <p:cNvPr id="11" name="Picture 10">
            <a:extLst>
              <a:ext uri="{FF2B5EF4-FFF2-40B4-BE49-F238E27FC236}">
                <a16:creationId xmlns:a16="http://schemas.microsoft.com/office/drawing/2014/main" id="{FB52B9C0-8959-9057-9470-EFF410E83B47}"/>
              </a:ext>
            </a:extLst>
          </p:cNvPr>
          <p:cNvPicPr>
            <a:picLocks noChangeAspect="1"/>
          </p:cNvPicPr>
          <p:nvPr/>
        </p:nvPicPr>
        <p:blipFill>
          <a:blip r:embed="rId4"/>
          <a:stretch>
            <a:fillRect/>
          </a:stretch>
        </p:blipFill>
        <p:spPr>
          <a:xfrm>
            <a:off x="8669814" y="3190109"/>
            <a:ext cx="3243353" cy="1012024"/>
          </a:xfrm>
          <a:prstGeom prst="rect">
            <a:avLst/>
          </a:prstGeom>
        </p:spPr>
      </p:pic>
      <p:sp>
        <p:nvSpPr>
          <p:cNvPr id="12" name="TextBox 11">
            <a:extLst>
              <a:ext uri="{FF2B5EF4-FFF2-40B4-BE49-F238E27FC236}">
                <a16:creationId xmlns:a16="http://schemas.microsoft.com/office/drawing/2014/main" id="{B2921AA4-DC94-2ACA-8F48-5DF2929D7D55}"/>
              </a:ext>
            </a:extLst>
          </p:cNvPr>
          <p:cNvSpPr txBox="1"/>
          <p:nvPr/>
        </p:nvSpPr>
        <p:spPr>
          <a:xfrm>
            <a:off x="1111589" y="181801"/>
            <a:ext cx="10040825" cy="646331"/>
          </a:xfrm>
          <a:prstGeom prst="rect">
            <a:avLst/>
          </a:prstGeom>
          <a:solidFill>
            <a:srgbClr val="FF66FF"/>
          </a:solidFill>
        </p:spPr>
        <p:txBody>
          <a:bodyPr wrap="square" rtlCol="0">
            <a:spAutoFit/>
          </a:bodyPr>
          <a:lstStyle/>
          <a:p>
            <a:pPr algn="ctr"/>
            <a:r>
              <a:rPr lang="en-US" sz="3600" b="1" dirty="0">
                <a:latin typeface="+mj-lt"/>
              </a:rPr>
              <a:t>Improvement? One Step At a Time</a:t>
            </a:r>
          </a:p>
        </p:txBody>
      </p:sp>
    </p:spTree>
    <p:extLst>
      <p:ext uri="{BB962C8B-B14F-4D97-AF65-F5344CB8AC3E}">
        <p14:creationId xmlns:p14="http://schemas.microsoft.com/office/powerpoint/2010/main" val="1349853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A4E4CA"/>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14C00-3231-41F4-1997-6379AE5D12E0}"/>
              </a:ext>
            </a:extLst>
          </p:cNvPr>
          <p:cNvSpPr>
            <a:spLocks noGrp="1"/>
          </p:cNvSpPr>
          <p:nvPr>
            <p:ph type="title"/>
          </p:nvPr>
        </p:nvSpPr>
        <p:spPr>
          <a:xfrm>
            <a:off x="1856900" y="404846"/>
            <a:ext cx="8630600" cy="762000"/>
          </a:xfrm>
          <a:solidFill>
            <a:schemeClr val="accent1">
              <a:lumMod val="60000"/>
              <a:lumOff val="40000"/>
            </a:schemeClr>
          </a:solidFill>
        </p:spPr>
        <p:txBody>
          <a:bodyPr/>
          <a:lstStyle/>
          <a:p>
            <a:r>
              <a:rPr lang="en-US" sz="4000" dirty="0">
                <a:latin typeface="Aptos ExtraBold" panose="020B0004020202020204" pitchFamily="34" charset="0"/>
              </a:rPr>
              <a:t>Resources</a:t>
            </a:r>
          </a:p>
        </p:txBody>
      </p:sp>
      <p:sp>
        <p:nvSpPr>
          <p:cNvPr id="3" name="Content Placeholder 2">
            <a:extLst>
              <a:ext uri="{FF2B5EF4-FFF2-40B4-BE49-F238E27FC236}">
                <a16:creationId xmlns:a16="http://schemas.microsoft.com/office/drawing/2014/main" id="{DE109532-FA0A-5003-DD92-EC4F1BC176FB}"/>
              </a:ext>
            </a:extLst>
          </p:cNvPr>
          <p:cNvSpPr>
            <a:spLocks noGrp="1"/>
          </p:cNvSpPr>
          <p:nvPr>
            <p:ph idx="1"/>
          </p:nvPr>
        </p:nvSpPr>
        <p:spPr>
          <a:xfrm>
            <a:off x="4020456" y="1690688"/>
            <a:ext cx="7333341" cy="4434341"/>
          </a:xfrm>
          <a:solidFill>
            <a:srgbClr val="A4E4CA"/>
          </a:solidFill>
        </p:spPr>
        <p:txBody>
          <a:bodyPr>
            <a:normAutofit/>
          </a:bodyPr>
          <a:lstStyle/>
          <a:p>
            <a:pPr marL="0" indent="0">
              <a:lnSpc>
                <a:spcPct val="100000"/>
              </a:lnSpc>
              <a:buNone/>
            </a:pPr>
            <a:r>
              <a:rPr lang="en-US" sz="2400" b="1" dirty="0">
                <a:solidFill>
                  <a:srgbClr val="0000FF"/>
                </a:solidFill>
                <a:latin typeface="Aptos ExtraBold" panose="020B0004020202020204" pitchFamily="34" charset="0"/>
                <a:hlinkClick r:id="rId3">
                  <a:extLst>
                    <a:ext uri="{A12FA001-AC4F-418D-AE19-62706E023703}">
                      <ahyp:hlinkClr xmlns:ahyp="http://schemas.microsoft.com/office/drawing/2018/hyperlinkcolor" val="tx"/>
                    </a:ext>
                  </a:extLst>
                </a:hlinkClick>
              </a:rPr>
              <a:t>https://www.attendanceworks.org/</a:t>
            </a:r>
            <a:endParaRPr lang="en-US" sz="2400" b="1" dirty="0">
              <a:solidFill>
                <a:srgbClr val="0000FF"/>
              </a:solidFill>
              <a:latin typeface="Aptos ExtraBold" panose="020B0004020202020204" pitchFamily="34" charset="0"/>
            </a:endParaRPr>
          </a:p>
          <a:p>
            <a:pPr marL="0" indent="0">
              <a:lnSpc>
                <a:spcPct val="100000"/>
              </a:lnSpc>
              <a:buNone/>
            </a:pPr>
            <a:r>
              <a:rPr lang="en-US" sz="2400" dirty="0">
                <a:latin typeface="Aptos ExtraBold" panose="020B0004020202020204" pitchFamily="34" charset="0"/>
                <a:hlinkClick r:id="rId4"/>
              </a:rPr>
              <a:t>https://nam.edu/vital-signs-for-pediatric-health-chronic-absenteeism/</a:t>
            </a:r>
            <a:endParaRPr lang="en-US" sz="2400" dirty="0">
              <a:latin typeface="Aptos ExtraBold" panose="020B0004020202020204" pitchFamily="34" charset="0"/>
            </a:endParaRPr>
          </a:p>
          <a:p>
            <a:pPr marL="0" indent="0">
              <a:lnSpc>
                <a:spcPct val="100000"/>
              </a:lnSpc>
              <a:buNone/>
            </a:pPr>
            <a:r>
              <a:rPr lang="en-US" sz="2400" dirty="0">
                <a:latin typeface="Aptos ExtraBold" panose="020B0004020202020204" pitchFamily="34" charset="0"/>
                <a:hlinkClick r:id="rId5"/>
              </a:rPr>
              <a:t>The Link Between School Attendance and Good Health. AAP Policy Statement 2019. </a:t>
            </a:r>
            <a:endParaRPr lang="en-US" sz="2400" dirty="0">
              <a:latin typeface="Aptos ExtraBold" panose="020B0004020202020204" pitchFamily="34" charset="0"/>
            </a:endParaRPr>
          </a:p>
          <a:p>
            <a:pPr marL="0" indent="0">
              <a:lnSpc>
                <a:spcPct val="100000"/>
              </a:lnSpc>
              <a:buNone/>
            </a:pPr>
            <a:r>
              <a:rPr lang="en-US" sz="2400" dirty="0">
                <a:latin typeface="Aptos ExtraBold" panose="020B0004020202020204" pitchFamily="34" charset="0"/>
              </a:rPr>
              <a:t>AAP Council on School Health: School Health Learning Burst Library: </a:t>
            </a:r>
            <a:r>
              <a:rPr lang="en-US" sz="2400" dirty="0">
                <a:solidFill>
                  <a:srgbClr val="0000FF"/>
                </a:solidFill>
                <a:latin typeface="Aptos ExtraBold" panose="020B0004020202020204" pitchFamily="34" charset="0"/>
                <a:hlinkClick r:id="rId6">
                  <a:extLst>
                    <a:ext uri="{A12FA001-AC4F-418D-AE19-62706E023703}">
                      <ahyp:hlinkClr xmlns:ahyp="http://schemas.microsoft.com/office/drawing/2018/hyperlinkcolor" val="tx"/>
                    </a:ext>
                  </a:extLst>
                </a:hlinkClick>
              </a:rPr>
              <a:t>https://www.aap.org/en/patient-care/school-health/teams-enhancing-school-health-services/learning-burst-library-school-health/</a:t>
            </a:r>
            <a:endParaRPr lang="en-US" sz="2400" dirty="0">
              <a:solidFill>
                <a:srgbClr val="0000FF"/>
              </a:solidFill>
              <a:latin typeface="Aptos ExtraBold" panose="020B0004020202020204" pitchFamily="34" charset="0"/>
            </a:endParaRPr>
          </a:p>
        </p:txBody>
      </p:sp>
      <p:pic>
        <p:nvPicPr>
          <p:cNvPr id="5" name="Picture 4">
            <a:extLst>
              <a:ext uri="{FF2B5EF4-FFF2-40B4-BE49-F238E27FC236}">
                <a16:creationId xmlns:a16="http://schemas.microsoft.com/office/drawing/2014/main" id="{69FE696F-1B3D-D25F-8782-EF8FC150ED46}"/>
              </a:ext>
            </a:extLst>
          </p:cNvPr>
          <p:cNvPicPr>
            <a:picLocks noChangeAspect="1"/>
          </p:cNvPicPr>
          <p:nvPr/>
        </p:nvPicPr>
        <p:blipFill>
          <a:blip r:embed="rId7"/>
          <a:stretch>
            <a:fillRect/>
          </a:stretch>
        </p:blipFill>
        <p:spPr>
          <a:xfrm>
            <a:off x="838200" y="1824654"/>
            <a:ext cx="2578233" cy="2482978"/>
          </a:xfrm>
          <a:prstGeom prst="rect">
            <a:avLst/>
          </a:prstGeom>
        </p:spPr>
      </p:pic>
      <p:pic>
        <p:nvPicPr>
          <p:cNvPr id="6" name="Picture 5">
            <a:extLst>
              <a:ext uri="{FF2B5EF4-FFF2-40B4-BE49-F238E27FC236}">
                <a16:creationId xmlns:a16="http://schemas.microsoft.com/office/drawing/2014/main" id="{B10B41A1-E428-9509-0CEA-C08AE5B107D4}"/>
              </a:ext>
            </a:extLst>
          </p:cNvPr>
          <p:cNvPicPr>
            <a:picLocks noChangeAspect="1"/>
          </p:cNvPicPr>
          <p:nvPr/>
        </p:nvPicPr>
        <p:blipFill>
          <a:blip r:embed="rId8"/>
          <a:stretch>
            <a:fillRect/>
          </a:stretch>
        </p:blipFill>
        <p:spPr>
          <a:xfrm>
            <a:off x="135945" y="4397375"/>
            <a:ext cx="3750514" cy="2095500"/>
          </a:xfrm>
          <a:prstGeom prst="rect">
            <a:avLst/>
          </a:prstGeom>
        </p:spPr>
      </p:pic>
    </p:spTree>
    <p:extLst>
      <p:ext uri="{BB962C8B-B14F-4D97-AF65-F5344CB8AC3E}">
        <p14:creationId xmlns:p14="http://schemas.microsoft.com/office/powerpoint/2010/main" val="3576349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A4E4CA"/>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1D69-5D4F-6EE1-50FD-44E14B81768C}"/>
              </a:ext>
            </a:extLst>
          </p:cNvPr>
          <p:cNvSpPr>
            <a:spLocks noGrp="1"/>
          </p:cNvSpPr>
          <p:nvPr>
            <p:ph type="title"/>
          </p:nvPr>
        </p:nvSpPr>
        <p:spPr>
          <a:xfrm>
            <a:off x="1383564" y="348865"/>
            <a:ext cx="9718111" cy="1576446"/>
          </a:xfrm>
          <a:solidFill>
            <a:schemeClr val="accent1">
              <a:lumMod val="60000"/>
              <a:lumOff val="40000"/>
            </a:schemeClr>
          </a:solidFill>
        </p:spPr>
        <p:txBody>
          <a:bodyPr anchor="ctr">
            <a:normAutofit/>
          </a:bodyPr>
          <a:lstStyle/>
          <a:p>
            <a:r>
              <a:rPr lang="en-US" sz="4000" dirty="0">
                <a:solidFill>
                  <a:schemeClr val="tx1"/>
                </a:solidFill>
                <a:latin typeface="Aptos ExtraBold" panose="020B0004020202020204" pitchFamily="34" charset="0"/>
              </a:rPr>
              <a:t>“Getting Credit”</a:t>
            </a:r>
          </a:p>
        </p:txBody>
      </p:sp>
      <p:graphicFrame>
        <p:nvGraphicFramePr>
          <p:cNvPr id="5" name="Content Placeholder 2">
            <a:extLst>
              <a:ext uri="{FF2B5EF4-FFF2-40B4-BE49-F238E27FC236}">
                <a16:creationId xmlns:a16="http://schemas.microsoft.com/office/drawing/2014/main" id="{4070202C-0F94-482B-FBB1-EE11292194DF}"/>
              </a:ext>
            </a:extLst>
          </p:cNvPr>
          <p:cNvGraphicFramePr>
            <a:graphicFrameLocks noGrp="1"/>
          </p:cNvGraphicFramePr>
          <p:nvPr>
            <p:ph idx="1"/>
            <p:extLst>
              <p:ext uri="{D42A27DB-BD31-4B8C-83A1-F6EECF244321}">
                <p14:modId xmlns:p14="http://schemas.microsoft.com/office/powerpoint/2010/main" val="2958292425"/>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1259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A4E4CA"/>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1D71B-982A-DF98-E829-011828435E35}"/>
              </a:ext>
            </a:extLst>
          </p:cNvPr>
          <p:cNvSpPr>
            <a:spLocks noGrp="1"/>
          </p:cNvSpPr>
          <p:nvPr>
            <p:ph type="title"/>
          </p:nvPr>
        </p:nvSpPr>
        <p:spPr>
          <a:xfrm>
            <a:off x="2215243" y="304800"/>
            <a:ext cx="8630600" cy="762000"/>
          </a:xfrm>
        </p:spPr>
        <p:txBody>
          <a:bodyPr/>
          <a:lstStyle/>
          <a:p>
            <a:r>
              <a:rPr lang="en-US" sz="4000" dirty="0">
                <a:latin typeface="Aptos ExtraBold" panose="020B0004020202020204" pitchFamily="34" charset="0"/>
              </a:rPr>
              <a:t>Learning Outcomes</a:t>
            </a:r>
          </a:p>
        </p:txBody>
      </p:sp>
      <p:sp>
        <p:nvSpPr>
          <p:cNvPr id="3" name="Text Placeholder 2">
            <a:extLst>
              <a:ext uri="{FF2B5EF4-FFF2-40B4-BE49-F238E27FC236}">
                <a16:creationId xmlns:a16="http://schemas.microsoft.com/office/drawing/2014/main" id="{237A0ADC-6C95-74FB-2EB7-F06C9DE9EA1E}"/>
              </a:ext>
            </a:extLst>
          </p:cNvPr>
          <p:cNvSpPr>
            <a:spLocks noGrp="1"/>
          </p:cNvSpPr>
          <p:nvPr>
            <p:ph idx="1"/>
          </p:nvPr>
        </p:nvSpPr>
        <p:spPr>
          <a:xfrm>
            <a:off x="345621" y="1112572"/>
            <a:ext cx="11653157" cy="5206585"/>
          </a:xfrm>
        </p:spPr>
        <p:txBody>
          <a:bodyPr>
            <a:normAutofit fontScale="25000" lnSpcReduction="20000"/>
          </a:bodyPr>
          <a:lstStyle/>
          <a:p>
            <a:pPr>
              <a:lnSpc>
                <a:spcPct val="120000"/>
              </a:lnSpc>
            </a:pPr>
            <a:r>
              <a:rPr lang="en-US" sz="12800" dirty="0">
                <a:latin typeface="Aptos" panose="020B0004020202020204" pitchFamily="34" charset="0"/>
              </a:rPr>
              <a:t>Understand current data around chronic absenteeism and why it matters  </a:t>
            </a:r>
          </a:p>
          <a:p>
            <a:pPr>
              <a:lnSpc>
                <a:spcPct val="120000"/>
              </a:lnSpc>
            </a:pPr>
            <a:r>
              <a:rPr lang="en-US" sz="12800" dirty="0">
                <a:latin typeface="Aptos" panose="020B0004020202020204" pitchFamily="34" charset="0"/>
              </a:rPr>
              <a:t>Describe health-related causes and  implications of chronic absenteeism for well-being</a:t>
            </a:r>
          </a:p>
          <a:p>
            <a:pPr>
              <a:lnSpc>
                <a:spcPct val="120000"/>
              </a:lnSpc>
            </a:pPr>
            <a:r>
              <a:rPr lang="en-US" sz="12800" dirty="0">
                <a:latin typeface="Aptos" panose="020B0004020202020204" pitchFamily="34" charset="0"/>
              </a:rPr>
              <a:t>Identify evidence-based physical and mental health interventions that can improve attendance and reduce inequities</a:t>
            </a:r>
          </a:p>
          <a:p>
            <a:pPr>
              <a:lnSpc>
                <a:spcPct val="120000"/>
              </a:lnSpc>
            </a:pPr>
            <a:r>
              <a:rPr lang="en-US" sz="12800" dirty="0">
                <a:latin typeface="Aptos" panose="020B0004020202020204" pitchFamily="34" charset="0"/>
              </a:rPr>
              <a:t>Discuss how schools and healthcare providers can collaborate to promote school attendance</a:t>
            </a:r>
          </a:p>
          <a:p>
            <a:endParaRPr lang="en-US" dirty="0"/>
          </a:p>
        </p:txBody>
      </p:sp>
    </p:spTree>
    <p:extLst>
      <p:ext uri="{BB962C8B-B14F-4D97-AF65-F5344CB8AC3E}">
        <p14:creationId xmlns:p14="http://schemas.microsoft.com/office/powerpoint/2010/main" val="2717151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0260-AD50-4AFF-FAF0-982C4589E5F7}"/>
              </a:ext>
            </a:extLst>
          </p:cNvPr>
          <p:cNvSpPr>
            <a:spLocks noGrp="1"/>
          </p:cNvSpPr>
          <p:nvPr>
            <p:ph type="title"/>
          </p:nvPr>
        </p:nvSpPr>
        <p:spPr/>
        <p:txBody>
          <a:bodyPr/>
          <a:lstStyle/>
          <a:p>
            <a:r>
              <a:rPr lang="en-US" dirty="0"/>
              <a:t>Poll</a:t>
            </a:r>
            <a:br>
              <a:rPr lang="en-US" dirty="0"/>
            </a:br>
            <a:endParaRPr lang="en-US" dirty="0"/>
          </a:p>
        </p:txBody>
      </p:sp>
    </p:spTree>
    <p:extLst>
      <p:ext uri="{BB962C8B-B14F-4D97-AF65-F5344CB8AC3E}">
        <p14:creationId xmlns:p14="http://schemas.microsoft.com/office/powerpoint/2010/main" val="2459174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A4E4CA"/>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14C00-3231-41F4-1997-6379AE5D12E0}"/>
              </a:ext>
            </a:extLst>
          </p:cNvPr>
          <p:cNvSpPr>
            <a:spLocks noGrp="1"/>
          </p:cNvSpPr>
          <p:nvPr>
            <p:ph type="title"/>
          </p:nvPr>
        </p:nvSpPr>
        <p:spPr>
          <a:xfrm>
            <a:off x="304799" y="183100"/>
            <a:ext cx="11549743" cy="1074200"/>
          </a:xfrm>
          <a:solidFill>
            <a:schemeClr val="accent1">
              <a:lumMod val="60000"/>
              <a:lumOff val="40000"/>
            </a:schemeClr>
          </a:solidFill>
        </p:spPr>
        <p:txBody>
          <a:bodyPr/>
          <a:lstStyle/>
          <a:p>
            <a:r>
              <a:rPr lang="en-US" sz="3200" dirty="0">
                <a:latin typeface="Aptos Black" panose="020B0004020202020204" pitchFamily="34" charset="0"/>
              </a:rPr>
              <a:t>Please Contact Us With Questions or to Join Our MCAAP Task Force on Chronic Absenteeism</a:t>
            </a:r>
          </a:p>
        </p:txBody>
      </p:sp>
      <p:sp>
        <p:nvSpPr>
          <p:cNvPr id="3" name="Content Placeholder 2">
            <a:extLst>
              <a:ext uri="{FF2B5EF4-FFF2-40B4-BE49-F238E27FC236}">
                <a16:creationId xmlns:a16="http://schemas.microsoft.com/office/drawing/2014/main" id="{DE109532-FA0A-5003-DD92-EC4F1BC176FB}"/>
              </a:ext>
            </a:extLst>
          </p:cNvPr>
          <p:cNvSpPr>
            <a:spLocks noGrp="1"/>
          </p:cNvSpPr>
          <p:nvPr>
            <p:ph idx="1"/>
          </p:nvPr>
        </p:nvSpPr>
        <p:spPr>
          <a:xfrm>
            <a:off x="1" y="1469572"/>
            <a:ext cx="12192000" cy="5205328"/>
          </a:xfrm>
          <a:solidFill>
            <a:schemeClr val="accent5">
              <a:lumMod val="60000"/>
              <a:lumOff val="40000"/>
            </a:schemeClr>
          </a:solidFill>
        </p:spPr>
        <p:txBody>
          <a:bodyPr>
            <a:normAutofit/>
          </a:bodyPr>
          <a:lstStyle/>
          <a:p>
            <a:pPr marL="0" indent="0">
              <a:buNone/>
            </a:pPr>
            <a:r>
              <a:rPr lang="pt-BR" sz="2600" dirty="0">
                <a:latin typeface="Aptos" panose="020B0004020202020204" pitchFamily="34" charset="0"/>
              </a:rPr>
              <a:t>Mona S Doss Roberts, DO, MS</a:t>
            </a:r>
          </a:p>
          <a:p>
            <a:pPr marL="855663" indent="-855663" defTabSz="973138">
              <a:lnSpc>
                <a:spcPct val="100000"/>
              </a:lnSpc>
              <a:spcBef>
                <a:spcPts val="0"/>
              </a:spcBef>
              <a:buNone/>
            </a:pPr>
            <a:r>
              <a:rPr lang="pt-BR" sz="2600" dirty="0">
                <a:latin typeface="Aptos" panose="020B0004020202020204" pitchFamily="34" charset="0"/>
              </a:rPr>
              <a:t>	Assistant Professor, Pediatrics, </a:t>
            </a:r>
            <a:r>
              <a:rPr lang="en-US" sz="2600" i="0" dirty="0">
                <a:solidFill>
                  <a:srgbClr val="333333"/>
                </a:solidFill>
                <a:effectLst/>
                <a:latin typeface="Aptos" panose="020B0004020202020204" pitchFamily="34" charset="0"/>
              </a:rPr>
              <a:t>Boston University Chobanian &amp; Avedisian School of Medicine, Ambulatory Care Services</a:t>
            </a:r>
          </a:p>
          <a:p>
            <a:pPr marL="0" indent="0">
              <a:lnSpc>
                <a:spcPct val="100000"/>
              </a:lnSpc>
              <a:spcBef>
                <a:spcPts val="0"/>
              </a:spcBef>
              <a:buNone/>
            </a:pPr>
            <a:r>
              <a:rPr lang="en-US" sz="2600" i="0" dirty="0">
                <a:solidFill>
                  <a:srgbClr val="333333"/>
                </a:solidFill>
                <a:effectLst/>
                <a:latin typeface="Aptos" panose="020B0004020202020204" pitchFamily="34" charset="0"/>
              </a:rPr>
              <a:t>             Member of AAP Committee on Practice and Ambulatory Medicine</a:t>
            </a:r>
          </a:p>
          <a:p>
            <a:pPr marL="0" indent="0">
              <a:lnSpc>
                <a:spcPct val="100000"/>
              </a:lnSpc>
              <a:buNone/>
            </a:pPr>
            <a:endParaRPr lang="en-US" sz="2600" dirty="0">
              <a:solidFill>
                <a:srgbClr val="333333"/>
              </a:solidFill>
              <a:latin typeface="Aptos" panose="020B0004020202020204" pitchFamily="34" charset="0"/>
            </a:endParaRPr>
          </a:p>
          <a:p>
            <a:pPr marL="0" indent="0">
              <a:lnSpc>
                <a:spcPct val="100000"/>
              </a:lnSpc>
              <a:buNone/>
            </a:pPr>
            <a:r>
              <a:rPr lang="en-US" sz="2600" dirty="0">
                <a:solidFill>
                  <a:srgbClr val="333333"/>
                </a:solidFill>
                <a:latin typeface="Aptos" panose="020B0004020202020204" pitchFamily="34" charset="0"/>
              </a:rPr>
              <a:t>Mary Beth Miotto, MD, MPH</a:t>
            </a:r>
          </a:p>
          <a:p>
            <a:pPr marL="0" indent="0">
              <a:lnSpc>
                <a:spcPct val="100000"/>
              </a:lnSpc>
              <a:spcBef>
                <a:spcPts val="0"/>
              </a:spcBef>
              <a:buNone/>
            </a:pPr>
            <a:r>
              <a:rPr lang="en-US" sz="2600" dirty="0">
                <a:solidFill>
                  <a:srgbClr val="333333"/>
                </a:solidFill>
                <a:latin typeface="Aptos" panose="020B0004020202020204" pitchFamily="34" charset="0"/>
              </a:rPr>
              <a:t>              Immediate Past President, MCAAP</a:t>
            </a:r>
          </a:p>
          <a:p>
            <a:pPr marL="914400" indent="-914400">
              <a:lnSpc>
                <a:spcPct val="100000"/>
              </a:lnSpc>
              <a:spcBef>
                <a:spcPts val="0"/>
              </a:spcBef>
              <a:buNone/>
            </a:pPr>
            <a:r>
              <a:rPr lang="en-US" sz="2600" dirty="0">
                <a:solidFill>
                  <a:srgbClr val="333333"/>
                </a:solidFill>
                <a:latin typeface="Aptos" panose="020B0004020202020204" pitchFamily="34" charset="0"/>
              </a:rPr>
              <a:t>              Executive Committee, AAP Council on Quality Improvement &amp; Patient Safety</a:t>
            </a:r>
          </a:p>
          <a:p>
            <a:pPr marL="914400" indent="-914400">
              <a:lnSpc>
                <a:spcPct val="100000"/>
              </a:lnSpc>
              <a:spcBef>
                <a:spcPts val="0"/>
              </a:spcBef>
              <a:buNone/>
            </a:pPr>
            <a:r>
              <a:rPr lang="en-US" sz="2600" dirty="0">
                <a:solidFill>
                  <a:srgbClr val="333333"/>
                </a:solidFill>
                <a:latin typeface="Aptos" panose="020B0004020202020204" pitchFamily="34" charset="0"/>
              </a:rPr>
              <a:t>              </a:t>
            </a:r>
            <a:r>
              <a:rPr lang="en-US" sz="2600" dirty="0">
                <a:solidFill>
                  <a:srgbClr val="333333"/>
                </a:solidFill>
                <a:latin typeface="Aptos" panose="020B0004020202020204" pitchFamily="34" charset="0"/>
                <a:hlinkClick r:id="rId3"/>
              </a:rPr>
              <a:t>MAdocforkids@gmail.com</a:t>
            </a:r>
            <a:endParaRPr lang="en-US" sz="2600" dirty="0">
              <a:solidFill>
                <a:srgbClr val="333333"/>
              </a:solidFill>
              <a:latin typeface="Aptos" panose="020B0004020202020204" pitchFamily="34" charset="0"/>
            </a:endParaRPr>
          </a:p>
          <a:p>
            <a:pPr marL="0" indent="0">
              <a:lnSpc>
                <a:spcPct val="100000"/>
              </a:lnSpc>
              <a:spcBef>
                <a:spcPts val="0"/>
              </a:spcBef>
              <a:buNone/>
            </a:pPr>
            <a:r>
              <a:rPr lang="en-US" sz="2600" dirty="0">
                <a:solidFill>
                  <a:srgbClr val="333333"/>
                </a:solidFill>
                <a:latin typeface="Aptos" panose="020B0004020202020204" pitchFamily="34" charset="0"/>
              </a:rPr>
              <a:t>  </a:t>
            </a:r>
          </a:p>
          <a:p>
            <a:pPr marL="0" indent="0">
              <a:lnSpc>
                <a:spcPct val="100000"/>
              </a:lnSpc>
              <a:spcBef>
                <a:spcPts val="0"/>
              </a:spcBef>
              <a:buNone/>
            </a:pPr>
            <a:r>
              <a:rPr lang="en-US" sz="2600" dirty="0">
                <a:solidFill>
                  <a:srgbClr val="333333"/>
                </a:solidFill>
                <a:latin typeface="Aptos" panose="020B0004020202020204" pitchFamily="34" charset="0"/>
              </a:rPr>
              <a:t>Cathleen Haggerty, </a:t>
            </a:r>
          </a:p>
          <a:p>
            <a:pPr marL="0" indent="0">
              <a:lnSpc>
                <a:spcPct val="100000"/>
              </a:lnSpc>
              <a:spcBef>
                <a:spcPts val="0"/>
              </a:spcBef>
              <a:buNone/>
            </a:pPr>
            <a:r>
              <a:rPr lang="en-US" sz="2600" dirty="0">
                <a:solidFill>
                  <a:srgbClr val="333333"/>
                </a:solidFill>
                <a:latin typeface="Aptos" panose="020B0004020202020204" pitchFamily="34" charset="0"/>
              </a:rPr>
              <a:t>	Executive Director, MCAAP: </a:t>
            </a:r>
            <a:r>
              <a:rPr lang="en-US" sz="2600" dirty="0">
                <a:solidFill>
                  <a:srgbClr val="333333"/>
                </a:solidFill>
                <a:latin typeface="Aptos" panose="020B0004020202020204" pitchFamily="34" charset="0"/>
                <a:hlinkClick r:id="rId4"/>
              </a:rPr>
              <a:t>chaggerty@mcaap.org</a:t>
            </a:r>
            <a:endParaRPr lang="en-US" sz="2600" dirty="0">
              <a:latin typeface="Aptos" panose="020B0004020202020204" pitchFamily="34" charset="0"/>
            </a:endParaRPr>
          </a:p>
        </p:txBody>
      </p:sp>
    </p:spTree>
    <p:extLst>
      <p:ext uri="{BB962C8B-B14F-4D97-AF65-F5344CB8AC3E}">
        <p14:creationId xmlns:p14="http://schemas.microsoft.com/office/powerpoint/2010/main" val="1281369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A4E4CA"/>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CA0A80-4687-4513-DD89-F572389AB59B}"/>
              </a:ext>
            </a:extLst>
          </p:cNvPr>
          <p:cNvSpPr txBox="1"/>
          <p:nvPr/>
        </p:nvSpPr>
        <p:spPr>
          <a:xfrm>
            <a:off x="0" y="137780"/>
            <a:ext cx="12191999" cy="707886"/>
          </a:xfrm>
          <a:prstGeom prst="rect">
            <a:avLst/>
          </a:prstGeom>
          <a:solidFill>
            <a:schemeClr val="accent1">
              <a:lumMod val="60000"/>
              <a:lumOff val="40000"/>
            </a:schemeClr>
          </a:solidFill>
        </p:spPr>
        <p:txBody>
          <a:bodyPr wrap="square" rtlCol="0">
            <a:spAutoFit/>
          </a:bodyPr>
          <a:lstStyle/>
          <a:p>
            <a:pPr algn="ctr"/>
            <a:r>
              <a:rPr lang="en-US" sz="4000" dirty="0">
                <a:latin typeface="Aptos ExtraBold" panose="020B0004020202020204" pitchFamily="34" charset="0"/>
              </a:rPr>
              <a:t>Acknowledgments</a:t>
            </a:r>
            <a:endParaRPr lang="en-US" sz="3600" dirty="0"/>
          </a:p>
        </p:txBody>
      </p:sp>
      <p:sp>
        <p:nvSpPr>
          <p:cNvPr id="6" name="TextBox 5">
            <a:extLst>
              <a:ext uri="{FF2B5EF4-FFF2-40B4-BE49-F238E27FC236}">
                <a16:creationId xmlns:a16="http://schemas.microsoft.com/office/drawing/2014/main" id="{AC69208E-862D-550D-E39F-F028E0C434D0}"/>
              </a:ext>
            </a:extLst>
          </p:cNvPr>
          <p:cNvSpPr txBox="1"/>
          <p:nvPr/>
        </p:nvSpPr>
        <p:spPr>
          <a:xfrm>
            <a:off x="0" y="1096587"/>
            <a:ext cx="12050486"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Aptos" panose="020B0004020202020204" pitchFamily="34" charset="0"/>
              </a:rPr>
              <a:t>Attendance Works: Hedy Chang, Executive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Aptos" panose="020B0004020202020204" pitchFamily="34" charset="0"/>
              </a:rPr>
              <a:t>                                         Elliott Attisha, DO, </a:t>
            </a:r>
            <a:r>
              <a:rPr kumimoji="0" lang="en-US" sz="2800" i="0" u="none" strike="noStrike" kern="1200" cap="none" spc="0" normalizeH="0" baseline="0" noProof="0" dirty="0">
                <a:ln>
                  <a:noFill/>
                </a:ln>
                <a:solidFill>
                  <a:srgbClr val="4D5156"/>
                </a:solidFill>
                <a:effectLst/>
                <a:uLnTx/>
                <a:uFillTx/>
                <a:latin typeface="Aptos" panose="020B0004020202020204" pitchFamily="34" charset="0"/>
              </a:rPr>
              <a:t>Senior Fellow for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dirty="0">
              <a:ln>
                <a:noFill/>
              </a:ln>
              <a:solidFill>
                <a:srgbClr val="4D5156"/>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4D5156"/>
                </a:solidFill>
                <a:effectLst/>
                <a:uLnTx/>
                <a:uFillTx/>
                <a:latin typeface="Aptos" panose="020B0004020202020204" pitchFamily="34" charset="0"/>
              </a:rPr>
              <a:t>Massachusetts Department of Elementary and Secondary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4D5156"/>
                </a:solidFill>
                <a:effectLst/>
                <a:uLnTx/>
                <a:uFillTx/>
                <a:latin typeface="Aptos" panose="020B0004020202020204" pitchFamily="34" charset="0"/>
              </a:rPr>
              <a:t>                                         Acting Commissioner Russell D. Johnston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4D5156"/>
                </a:solidFill>
                <a:effectLst/>
                <a:uLnTx/>
                <a:uFillTx/>
                <a:latin typeface="Aptos" panose="020B0004020202020204" pitchFamily="34" charset="0"/>
              </a:rPr>
              <a:t>                                         Lisa Harney, Education Specialist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dirty="0">
              <a:ln>
                <a:noFill/>
              </a:ln>
              <a:solidFill>
                <a:srgbClr val="4D5156"/>
              </a:solidFill>
              <a:effectLst/>
              <a:uLnTx/>
              <a:uFillTx/>
              <a:latin typeface="Aptos" panose="020B0004020202020204" pitchFamily="34" charset="0"/>
            </a:endParaRPr>
          </a:p>
          <a:p>
            <a:pPr>
              <a:defRPr/>
            </a:pPr>
            <a:r>
              <a:rPr kumimoji="0" lang="en-US" sz="2800" i="0" u="none" strike="noStrike" kern="1200" cap="none" spc="0" normalizeH="0" baseline="0" noProof="0" dirty="0">
                <a:ln>
                  <a:noFill/>
                </a:ln>
                <a:solidFill>
                  <a:srgbClr val="000000"/>
                </a:solidFill>
                <a:effectLst/>
                <a:uLnTx/>
                <a:uFillTx/>
                <a:latin typeface="Aptos" panose="020B0004020202020204" pitchFamily="34" charset="0"/>
              </a:rPr>
              <a:t>Heidi Schumacher, MD, FAAP, Assistant Professor of Pediatrics,</a:t>
            </a:r>
          </a:p>
          <a:p>
            <a:pPr>
              <a:defRPr/>
            </a:pPr>
            <a:r>
              <a:rPr lang="en-US" sz="2800" dirty="0">
                <a:solidFill>
                  <a:srgbClr val="000000"/>
                </a:solidFill>
                <a:latin typeface="Aptos" panose="020B0004020202020204" pitchFamily="34" charset="0"/>
              </a:rPr>
              <a:t>		          </a:t>
            </a:r>
            <a:r>
              <a:rPr kumimoji="0" lang="en-US" sz="2800" i="0" u="none" strike="noStrike" kern="1200" cap="none" spc="0" normalizeH="0" baseline="0" noProof="0" dirty="0">
                <a:ln>
                  <a:noFill/>
                </a:ln>
                <a:solidFill>
                  <a:srgbClr val="000000"/>
                </a:solidFill>
                <a:effectLst/>
                <a:uLnTx/>
                <a:uFillTx/>
                <a:latin typeface="Aptos" panose="020B0004020202020204" pitchFamily="34" charset="0"/>
              </a:rPr>
              <a:t> Univ of Vermont Larner College of Medicine, Burlington, VT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dirty="0">
              <a:ln>
                <a:noFill/>
              </a:ln>
              <a:solidFill>
                <a:srgbClr val="4D5156"/>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4D5156"/>
                </a:solidFill>
                <a:effectLst/>
                <a:uLnTx/>
                <a:uFillTx/>
                <a:latin typeface="Aptos" panose="020B0004020202020204" pitchFamily="34" charset="0"/>
              </a:rPr>
              <a:t>American Academy of Pediatrics Council on School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4D5156"/>
                </a:solidFill>
                <a:effectLst/>
                <a:uLnTx/>
                <a:uFillTx/>
                <a:latin typeface="Aptos" panose="020B0004020202020204" pitchFamily="34" charset="0"/>
              </a:rPr>
              <a:t>		           Carolyn McCarty, </a:t>
            </a:r>
            <a:r>
              <a:rPr kumimoji="0" lang="en-US" sz="2800" i="0" u="none" strike="noStrike" kern="1200" cap="none" spc="0" normalizeH="0" baseline="0" noProof="0" dirty="0">
                <a:ln>
                  <a:noFill/>
                </a:ln>
                <a:solidFill>
                  <a:srgbClr val="5E5E5E"/>
                </a:solidFill>
                <a:effectLst/>
                <a:uLnTx/>
                <a:uFillTx/>
                <a:latin typeface="Aptos" panose="020B0004020202020204" pitchFamily="34" charset="0"/>
              </a:rPr>
              <a:t>Sr Manager, School Health Initiatives</a:t>
            </a:r>
            <a:r>
              <a:rPr kumimoji="0" lang="en-US" sz="2800" i="0" u="none" strike="noStrike" kern="1200" cap="none" spc="0" normalizeH="0" baseline="0" noProof="0" dirty="0">
                <a:ln>
                  <a:noFill/>
                </a:ln>
                <a:solidFill>
                  <a:srgbClr val="4D5156"/>
                </a:solidFill>
                <a:effectLst/>
                <a:uLnTx/>
                <a:uFillTx/>
                <a:latin typeface="Aptos" panose="020B0004020202020204" pitchFamily="34" charset="0"/>
              </a:rPr>
              <a:t>     </a:t>
            </a:r>
            <a:endParaRPr kumimoji="0" lang="en-US" sz="2800" i="0" u="none" strike="noStrike" kern="1200" cap="none" spc="0" normalizeH="0" baseline="0" noProof="0" dirty="0">
              <a:ln>
                <a:noFill/>
              </a:ln>
              <a:solidFill>
                <a:srgbClr val="000000"/>
              </a:solidFill>
              <a:effectLst/>
              <a:uLnTx/>
              <a:uFillTx/>
              <a:latin typeface="Aptos" panose="020B0004020202020204" pitchFamily="34" charset="0"/>
            </a:endParaRPr>
          </a:p>
        </p:txBody>
      </p:sp>
    </p:spTree>
    <p:extLst>
      <p:ext uri="{BB962C8B-B14F-4D97-AF65-F5344CB8AC3E}">
        <p14:creationId xmlns:p14="http://schemas.microsoft.com/office/powerpoint/2010/main" val="4169187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2125-28E6-7FE2-2185-7E96F7E5B74B}"/>
              </a:ext>
            </a:extLst>
          </p:cNvPr>
          <p:cNvSpPr>
            <a:spLocks noGrp="1"/>
          </p:cNvSpPr>
          <p:nvPr>
            <p:ph type="title"/>
          </p:nvPr>
        </p:nvSpPr>
        <p:spPr/>
        <p:txBody>
          <a:bodyPr/>
          <a:lstStyle/>
          <a:p>
            <a:r>
              <a:rPr lang="en-US" dirty="0"/>
              <a:t>Time for Questions and Observations</a:t>
            </a:r>
          </a:p>
        </p:txBody>
      </p:sp>
    </p:spTree>
    <p:extLst>
      <p:ext uri="{BB962C8B-B14F-4D97-AF65-F5344CB8AC3E}">
        <p14:creationId xmlns:p14="http://schemas.microsoft.com/office/powerpoint/2010/main" val="1605352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A person with a beard and text&#10;&#10;Description automatically generated">
            <a:extLst>
              <a:ext uri="{FF2B5EF4-FFF2-40B4-BE49-F238E27FC236}">
                <a16:creationId xmlns:a16="http://schemas.microsoft.com/office/drawing/2014/main" id="{8A42A348-D420-04F4-D0DE-2AB99796821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200" y="778764"/>
            <a:ext cx="11277600" cy="5300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96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3"/>
          <p:cNvSpPr txBox="1"/>
          <p:nvPr/>
        </p:nvSpPr>
        <p:spPr>
          <a:xfrm>
            <a:off x="1557469" y="1054275"/>
            <a:ext cx="4072500" cy="719700"/>
          </a:xfrm>
          <a:prstGeom prst="rect">
            <a:avLst/>
          </a:prstGeom>
          <a:noFill/>
          <a:ln>
            <a:noFill/>
          </a:ln>
        </p:spPr>
        <p:txBody>
          <a:bodyPr spcFirstLastPara="1" wrap="square" lIns="0" tIns="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FFFFFF"/>
              </a:buClr>
              <a:buSzPts val="2300"/>
              <a:buFont typeface="Rockwell"/>
              <a:buNone/>
              <a:tabLst/>
              <a:defRPr/>
            </a:pPr>
            <a:r>
              <a:rPr kumimoji="0" lang="en" sz="2300" b="1" i="0" u="none" strike="noStrike" kern="0" cap="none" spc="0" normalizeH="0" baseline="0" noProof="0">
                <a:ln>
                  <a:noFill/>
                </a:ln>
                <a:solidFill>
                  <a:srgbClr val="FFFFFF"/>
                </a:solidFill>
                <a:effectLst/>
                <a:uLnTx/>
                <a:uFillTx/>
                <a:latin typeface="Rockwell"/>
                <a:ea typeface="Rockwell"/>
                <a:cs typeface="Rockwell"/>
                <a:sym typeface="Rockwell"/>
              </a:rPr>
              <a:t>What is chronic absence? </a:t>
            </a:r>
            <a:endParaRPr kumimoji="0" sz="2300" b="1" i="0" u="none" strike="noStrike" kern="0" cap="none" spc="0" normalizeH="0" baseline="0" noProof="0">
              <a:ln>
                <a:noFill/>
              </a:ln>
              <a:solidFill>
                <a:srgbClr val="000000"/>
              </a:solidFill>
              <a:effectLst/>
              <a:uLnTx/>
              <a:uFillTx/>
              <a:latin typeface="Rockwell"/>
              <a:ea typeface="Rockwell"/>
              <a:cs typeface="Rockwell"/>
              <a:sym typeface="Rockwell"/>
            </a:endParaRPr>
          </a:p>
        </p:txBody>
      </p:sp>
      <p:sp>
        <p:nvSpPr>
          <p:cNvPr id="428" name="Google Shape;428;p63"/>
          <p:cNvSpPr/>
          <p:nvPr/>
        </p:nvSpPr>
        <p:spPr>
          <a:xfrm>
            <a:off x="3968495" y="3112009"/>
            <a:ext cx="1501200" cy="1504200"/>
          </a:xfrm>
          <a:custGeom>
            <a:avLst/>
            <a:gdLst/>
            <a:ahLst/>
            <a:cxnLst/>
            <a:rect l="l" t="t" r="r" b="b"/>
            <a:pathLst>
              <a:path w="120000" h="120000" extrusionOk="0">
                <a:moveTo>
                  <a:pt x="0" y="59994"/>
                </a:moveTo>
                <a:lnTo>
                  <a:pt x="198" y="55073"/>
                </a:lnTo>
                <a:lnTo>
                  <a:pt x="785" y="50262"/>
                </a:lnTo>
                <a:lnTo>
                  <a:pt x="1743" y="45576"/>
                </a:lnTo>
                <a:lnTo>
                  <a:pt x="3058" y="41030"/>
                </a:lnTo>
                <a:lnTo>
                  <a:pt x="4715" y="36640"/>
                </a:lnTo>
                <a:lnTo>
                  <a:pt x="6697" y="32422"/>
                </a:lnTo>
                <a:lnTo>
                  <a:pt x="8989" y="28390"/>
                </a:lnTo>
                <a:lnTo>
                  <a:pt x="11576" y="24561"/>
                </a:lnTo>
                <a:lnTo>
                  <a:pt x="14443" y="20949"/>
                </a:lnTo>
                <a:lnTo>
                  <a:pt x="17573" y="17570"/>
                </a:lnTo>
                <a:lnTo>
                  <a:pt x="20952" y="14440"/>
                </a:lnTo>
                <a:lnTo>
                  <a:pt x="24564" y="11574"/>
                </a:lnTo>
                <a:lnTo>
                  <a:pt x="28394" y="8987"/>
                </a:lnTo>
                <a:lnTo>
                  <a:pt x="32426" y="6695"/>
                </a:lnTo>
                <a:lnTo>
                  <a:pt x="36645" y="4714"/>
                </a:lnTo>
                <a:lnTo>
                  <a:pt x="41035" y="3058"/>
                </a:lnTo>
                <a:lnTo>
                  <a:pt x="45581" y="1743"/>
                </a:lnTo>
                <a:lnTo>
                  <a:pt x="50267" y="785"/>
                </a:lnTo>
                <a:lnTo>
                  <a:pt x="55079" y="198"/>
                </a:lnTo>
                <a:lnTo>
                  <a:pt x="60000" y="0"/>
                </a:lnTo>
                <a:lnTo>
                  <a:pt x="64920" y="198"/>
                </a:lnTo>
                <a:lnTo>
                  <a:pt x="69732" y="785"/>
                </a:lnTo>
                <a:lnTo>
                  <a:pt x="74418" y="1743"/>
                </a:lnTo>
                <a:lnTo>
                  <a:pt x="78964" y="3058"/>
                </a:lnTo>
                <a:lnTo>
                  <a:pt x="83354" y="4714"/>
                </a:lnTo>
                <a:lnTo>
                  <a:pt x="87573" y="6695"/>
                </a:lnTo>
                <a:lnTo>
                  <a:pt x="91605" y="8987"/>
                </a:lnTo>
                <a:lnTo>
                  <a:pt x="95435" y="11574"/>
                </a:lnTo>
                <a:lnTo>
                  <a:pt x="99047" y="14440"/>
                </a:lnTo>
                <a:lnTo>
                  <a:pt x="102426" y="17570"/>
                </a:lnTo>
                <a:lnTo>
                  <a:pt x="105556" y="20949"/>
                </a:lnTo>
                <a:lnTo>
                  <a:pt x="108423" y="24561"/>
                </a:lnTo>
                <a:lnTo>
                  <a:pt x="111010" y="28390"/>
                </a:lnTo>
                <a:lnTo>
                  <a:pt x="113302" y="32422"/>
                </a:lnTo>
                <a:lnTo>
                  <a:pt x="115284" y="36640"/>
                </a:lnTo>
                <a:lnTo>
                  <a:pt x="116941" y="41030"/>
                </a:lnTo>
                <a:lnTo>
                  <a:pt x="118256" y="45576"/>
                </a:lnTo>
                <a:lnTo>
                  <a:pt x="119214" y="50262"/>
                </a:lnTo>
                <a:lnTo>
                  <a:pt x="119801" y="55073"/>
                </a:lnTo>
                <a:lnTo>
                  <a:pt x="120000" y="59994"/>
                </a:lnTo>
                <a:lnTo>
                  <a:pt x="119801" y="64915"/>
                </a:lnTo>
                <a:lnTo>
                  <a:pt x="119214" y="69727"/>
                </a:lnTo>
                <a:lnTo>
                  <a:pt x="118256" y="74413"/>
                </a:lnTo>
                <a:lnTo>
                  <a:pt x="116941" y="78959"/>
                </a:lnTo>
                <a:lnTo>
                  <a:pt x="115284" y="83349"/>
                </a:lnTo>
                <a:lnTo>
                  <a:pt x="113302" y="87567"/>
                </a:lnTo>
                <a:lnTo>
                  <a:pt x="111010" y="91599"/>
                </a:lnTo>
                <a:lnTo>
                  <a:pt x="108423" y="95428"/>
                </a:lnTo>
                <a:lnTo>
                  <a:pt x="105556" y="99040"/>
                </a:lnTo>
                <a:lnTo>
                  <a:pt x="102426" y="102419"/>
                </a:lnTo>
                <a:lnTo>
                  <a:pt x="99047" y="105549"/>
                </a:lnTo>
                <a:lnTo>
                  <a:pt x="95435" y="108415"/>
                </a:lnTo>
                <a:lnTo>
                  <a:pt x="91605" y="111002"/>
                </a:lnTo>
                <a:lnTo>
                  <a:pt x="87573" y="113294"/>
                </a:lnTo>
                <a:lnTo>
                  <a:pt x="83354" y="115275"/>
                </a:lnTo>
                <a:lnTo>
                  <a:pt x="78964" y="116931"/>
                </a:lnTo>
                <a:lnTo>
                  <a:pt x="74418" y="118246"/>
                </a:lnTo>
                <a:lnTo>
                  <a:pt x="69732" y="119204"/>
                </a:lnTo>
                <a:lnTo>
                  <a:pt x="64920" y="119791"/>
                </a:lnTo>
                <a:lnTo>
                  <a:pt x="60000" y="119989"/>
                </a:lnTo>
                <a:lnTo>
                  <a:pt x="55079" y="119791"/>
                </a:lnTo>
                <a:lnTo>
                  <a:pt x="50267" y="119204"/>
                </a:lnTo>
                <a:lnTo>
                  <a:pt x="45581" y="118246"/>
                </a:lnTo>
                <a:lnTo>
                  <a:pt x="41035" y="116931"/>
                </a:lnTo>
                <a:lnTo>
                  <a:pt x="36645" y="115275"/>
                </a:lnTo>
                <a:lnTo>
                  <a:pt x="32426" y="113294"/>
                </a:lnTo>
                <a:lnTo>
                  <a:pt x="28394" y="111002"/>
                </a:lnTo>
                <a:lnTo>
                  <a:pt x="24564" y="108415"/>
                </a:lnTo>
                <a:lnTo>
                  <a:pt x="20952" y="105549"/>
                </a:lnTo>
                <a:lnTo>
                  <a:pt x="17573" y="102419"/>
                </a:lnTo>
                <a:lnTo>
                  <a:pt x="14443" y="99040"/>
                </a:lnTo>
                <a:lnTo>
                  <a:pt x="11576" y="95428"/>
                </a:lnTo>
                <a:lnTo>
                  <a:pt x="8989" y="91599"/>
                </a:lnTo>
                <a:lnTo>
                  <a:pt x="6697" y="87567"/>
                </a:lnTo>
                <a:lnTo>
                  <a:pt x="4715" y="83349"/>
                </a:lnTo>
                <a:lnTo>
                  <a:pt x="3058" y="78959"/>
                </a:lnTo>
                <a:lnTo>
                  <a:pt x="1743" y="74413"/>
                </a:lnTo>
                <a:lnTo>
                  <a:pt x="785" y="69727"/>
                </a:lnTo>
                <a:lnTo>
                  <a:pt x="198" y="64915"/>
                </a:lnTo>
                <a:lnTo>
                  <a:pt x="0" y="59994"/>
                </a:lnTo>
                <a:close/>
              </a:path>
            </a:pathLst>
          </a:custGeom>
          <a:noFill/>
          <a:ln w="76200" cap="flat" cmpd="sng">
            <a:solidFill>
              <a:srgbClr val="17627A"/>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9" name="Google Shape;429;p63"/>
          <p:cNvSpPr txBox="1"/>
          <p:nvPr/>
        </p:nvSpPr>
        <p:spPr>
          <a:xfrm>
            <a:off x="4166619" y="3570261"/>
            <a:ext cx="1216800" cy="670200"/>
          </a:xfrm>
          <a:prstGeom prst="rect">
            <a:avLst/>
          </a:prstGeom>
          <a:noFill/>
          <a:ln>
            <a:noFill/>
          </a:ln>
        </p:spPr>
        <p:txBody>
          <a:bodyPr spcFirstLastPara="1" wrap="square" lIns="0" tIns="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17627A"/>
              </a:buClr>
              <a:buSzPts val="1600"/>
              <a:buFont typeface="Rockwell"/>
              <a:buNone/>
              <a:tabLst/>
              <a:defRPr/>
            </a:pPr>
            <a:r>
              <a:rPr kumimoji="0" lang="en" sz="1600" b="1" i="0" u="none" strike="noStrike" kern="0" cap="none" spc="0" normalizeH="0" baseline="0" noProof="0">
                <a:ln>
                  <a:noFill/>
                </a:ln>
                <a:solidFill>
                  <a:srgbClr val="17627A"/>
                </a:solidFill>
                <a:effectLst/>
                <a:uLnTx/>
                <a:uFillTx/>
                <a:latin typeface="Rockwell"/>
                <a:ea typeface="Rockwell"/>
                <a:cs typeface="Rockwell"/>
                <a:sym typeface="Rockwell"/>
              </a:rPr>
              <a:t>Unexcused</a:t>
            </a:r>
            <a:endParaRPr kumimoji="0" sz="1600" b="0" i="0" u="none" strike="noStrike" kern="0" cap="none" spc="0" normalizeH="0" baseline="0" noProof="0">
              <a:ln>
                <a:noFill/>
              </a:ln>
              <a:solidFill>
                <a:srgbClr val="000000"/>
              </a:solidFill>
              <a:effectLst/>
              <a:uLnTx/>
              <a:uFillTx/>
              <a:latin typeface="Rockwell"/>
              <a:ea typeface="Rockwell"/>
              <a:cs typeface="Rockwell"/>
              <a:sym typeface="Rockwell"/>
            </a:endParaRPr>
          </a:p>
          <a:p>
            <a:pPr marL="67307" marR="0" lvl="0" indent="0" algn="l" defTabSz="914400" rtl="0" eaLnBrk="1" fontAlgn="auto" latinLnBrk="0" hangingPunct="1">
              <a:lnSpc>
                <a:spcPct val="100000"/>
              </a:lnSpc>
              <a:spcBef>
                <a:spcPts val="0"/>
              </a:spcBef>
              <a:spcAft>
                <a:spcPts val="0"/>
              </a:spcAft>
              <a:buClr>
                <a:srgbClr val="17627A"/>
              </a:buClr>
              <a:buSzPts val="1600"/>
              <a:buFont typeface="Rockwell"/>
              <a:buNone/>
              <a:tabLst/>
              <a:defRPr/>
            </a:pPr>
            <a:r>
              <a:rPr kumimoji="0" lang="en" sz="1600" b="1" i="0" u="none" strike="noStrike" kern="0" cap="none" spc="0" normalizeH="0" baseline="0" noProof="0">
                <a:ln>
                  <a:noFill/>
                </a:ln>
                <a:solidFill>
                  <a:srgbClr val="17627A"/>
                </a:solidFill>
                <a:effectLst/>
                <a:uLnTx/>
                <a:uFillTx/>
                <a:latin typeface="Rockwell"/>
                <a:ea typeface="Rockwell"/>
                <a:cs typeface="Rockwell"/>
                <a:sym typeface="Rockwell"/>
              </a:rPr>
              <a:t>absences</a:t>
            </a:r>
            <a:endParaRPr kumimoji="0" sz="1600" b="0" i="0" u="none" strike="noStrike" kern="0" cap="none" spc="0" normalizeH="0" baseline="0" noProof="0">
              <a:ln>
                <a:noFill/>
              </a:ln>
              <a:solidFill>
                <a:srgbClr val="000000"/>
              </a:solidFill>
              <a:effectLst/>
              <a:uLnTx/>
              <a:uFillTx/>
              <a:latin typeface="Rockwell"/>
              <a:ea typeface="Rockwell"/>
              <a:cs typeface="Rockwell"/>
              <a:sym typeface="Rockwell"/>
            </a:endParaRPr>
          </a:p>
        </p:txBody>
      </p:sp>
      <p:sp>
        <p:nvSpPr>
          <p:cNvPr id="430" name="Google Shape;430;p63"/>
          <p:cNvSpPr/>
          <p:nvPr/>
        </p:nvSpPr>
        <p:spPr>
          <a:xfrm>
            <a:off x="8264652" y="2682239"/>
            <a:ext cx="2260500" cy="2275800"/>
          </a:xfrm>
          <a:custGeom>
            <a:avLst/>
            <a:gdLst/>
            <a:ahLst/>
            <a:cxnLst/>
            <a:rect l="l" t="t" r="r" b="b"/>
            <a:pathLst>
              <a:path w="120000" h="120000" extrusionOk="0">
                <a:moveTo>
                  <a:pt x="59986" y="0"/>
                </a:moveTo>
                <a:lnTo>
                  <a:pt x="55066" y="198"/>
                </a:lnTo>
                <a:lnTo>
                  <a:pt x="50256" y="785"/>
                </a:lnTo>
                <a:lnTo>
                  <a:pt x="45571" y="1743"/>
                </a:lnTo>
                <a:lnTo>
                  <a:pt x="41026" y="3058"/>
                </a:lnTo>
                <a:lnTo>
                  <a:pt x="36637" y="4714"/>
                </a:lnTo>
                <a:lnTo>
                  <a:pt x="32419" y="6696"/>
                </a:lnTo>
                <a:lnTo>
                  <a:pt x="28388" y="8987"/>
                </a:lnTo>
                <a:lnTo>
                  <a:pt x="24559" y="11574"/>
                </a:lnTo>
                <a:lnTo>
                  <a:pt x="20948" y="14440"/>
                </a:lnTo>
                <a:lnTo>
                  <a:pt x="17570" y="17570"/>
                </a:lnTo>
                <a:lnTo>
                  <a:pt x="14440" y="20948"/>
                </a:lnTo>
                <a:lnTo>
                  <a:pt x="11574" y="24560"/>
                </a:lnTo>
                <a:lnTo>
                  <a:pt x="8987" y="28389"/>
                </a:lnTo>
                <a:lnTo>
                  <a:pt x="6695" y="32420"/>
                </a:lnTo>
                <a:lnTo>
                  <a:pt x="4714" y="36638"/>
                </a:lnTo>
                <a:lnTo>
                  <a:pt x="3058" y="41027"/>
                </a:lnTo>
                <a:lnTo>
                  <a:pt x="1743" y="45571"/>
                </a:lnTo>
                <a:lnTo>
                  <a:pt x="785" y="50257"/>
                </a:lnTo>
                <a:lnTo>
                  <a:pt x="198" y="55067"/>
                </a:lnTo>
                <a:lnTo>
                  <a:pt x="0" y="59986"/>
                </a:lnTo>
                <a:lnTo>
                  <a:pt x="198" y="64906"/>
                </a:lnTo>
                <a:lnTo>
                  <a:pt x="785" y="69716"/>
                </a:lnTo>
                <a:lnTo>
                  <a:pt x="1743" y="74401"/>
                </a:lnTo>
                <a:lnTo>
                  <a:pt x="3058" y="78946"/>
                </a:lnTo>
                <a:lnTo>
                  <a:pt x="4714" y="83335"/>
                </a:lnTo>
                <a:lnTo>
                  <a:pt x="6695" y="87552"/>
                </a:lnTo>
                <a:lnTo>
                  <a:pt x="8987" y="91583"/>
                </a:lnTo>
                <a:lnTo>
                  <a:pt x="11574" y="95412"/>
                </a:lnTo>
                <a:lnTo>
                  <a:pt x="14440" y="99024"/>
                </a:lnTo>
                <a:lnTo>
                  <a:pt x="17570" y="102402"/>
                </a:lnTo>
                <a:lnTo>
                  <a:pt x="20948" y="105532"/>
                </a:lnTo>
                <a:lnTo>
                  <a:pt x="24559" y="108398"/>
                </a:lnTo>
                <a:lnTo>
                  <a:pt x="28388" y="110985"/>
                </a:lnTo>
                <a:lnTo>
                  <a:pt x="32419" y="113277"/>
                </a:lnTo>
                <a:lnTo>
                  <a:pt x="36637" y="115258"/>
                </a:lnTo>
                <a:lnTo>
                  <a:pt x="41026" y="116914"/>
                </a:lnTo>
                <a:lnTo>
                  <a:pt x="45571" y="118229"/>
                </a:lnTo>
                <a:lnTo>
                  <a:pt x="50256" y="119187"/>
                </a:lnTo>
                <a:lnTo>
                  <a:pt x="55066" y="119774"/>
                </a:lnTo>
                <a:lnTo>
                  <a:pt x="59986" y="119973"/>
                </a:lnTo>
                <a:lnTo>
                  <a:pt x="64906" y="119774"/>
                </a:lnTo>
                <a:lnTo>
                  <a:pt x="69716" y="119187"/>
                </a:lnTo>
                <a:lnTo>
                  <a:pt x="74401" y="118229"/>
                </a:lnTo>
                <a:lnTo>
                  <a:pt x="78946" y="116914"/>
                </a:lnTo>
                <a:lnTo>
                  <a:pt x="83335" y="115258"/>
                </a:lnTo>
                <a:lnTo>
                  <a:pt x="87553" y="113277"/>
                </a:lnTo>
                <a:lnTo>
                  <a:pt x="91584" y="110985"/>
                </a:lnTo>
                <a:lnTo>
                  <a:pt x="95413" y="108398"/>
                </a:lnTo>
                <a:lnTo>
                  <a:pt x="99024" y="105532"/>
                </a:lnTo>
                <a:lnTo>
                  <a:pt x="102402" y="102402"/>
                </a:lnTo>
                <a:lnTo>
                  <a:pt x="105532" y="99024"/>
                </a:lnTo>
                <a:lnTo>
                  <a:pt x="108398" y="95412"/>
                </a:lnTo>
                <a:lnTo>
                  <a:pt x="110985" y="91583"/>
                </a:lnTo>
                <a:lnTo>
                  <a:pt x="113277" y="87552"/>
                </a:lnTo>
                <a:lnTo>
                  <a:pt x="115258" y="83335"/>
                </a:lnTo>
                <a:lnTo>
                  <a:pt x="116914" y="78946"/>
                </a:lnTo>
                <a:lnTo>
                  <a:pt x="118229" y="74401"/>
                </a:lnTo>
                <a:lnTo>
                  <a:pt x="119187" y="69716"/>
                </a:lnTo>
                <a:lnTo>
                  <a:pt x="119774" y="64906"/>
                </a:lnTo>
                <a:lnTo>
                  <a:pt x="119973" y="59986"/>
                </a:lnTo>
                <a:lnTo>
                  <a:pt x="119774" y="55067"/>
                </a:lnTo>
                <a:lnTo>
                  <a:pt x="119187" y="50257"/>
                </a:lnTo>
                <a:lnTo>
                  <a:pt x="118229" y="45571"/>
                </a:lnTo>
                <a:lnTo>
                  <a:pt x="116914" y="41027"/>
                </a:lnTo>
                <a:lnTo>
                  <a:pt x="115258" y="36638"/>
                </a:lnTo>
                <a:lnTo>
                  <a:pt x="113277" y="32420"/>
                </a:lnTo>
                <a:lnTo>
                  <a:pt x="110985" y="28389"/>
                </a:lnTo>
                <a:lnTo>
                  <a:pt x="108398" y="24560"/>
                </a:lnTo>
                <a:lnTo>
                  <a:pt x="105532" y="20948"/>
                </a:lnTo>
                <a:lnTo>
                  <a:pt x="102402" y="17570"/>
                </a:lnTo>
                <a:lnTo>
                  <a:pt x="99024" y="14440"/>
                </a:lnTo>
                <a:lnTo>
                  <a:pt x="95413" y="11574"/>
                </a:lnTo>
                <a:lnTo>
                  <a:pt x="91584" y="8987"/>
                </a:lnTo>
                <a:lnTo>
                  <a:pt x="87553" y="6696"/>
                </a:lnTo>
                <a:lnTo>
                  <a:pt x="83335" y="4714"/>
                </a:lnTo>
                <a:lnTo>
                  <a:pt x="78946" y="3058"/>
                </a:lnTo>
                <a:lnTo>
                  <a:pt x="74401" y="1743"/>
                </a:lnTo>
                <a:lnTo>
                  <a:pt x="69716" y="785"/>
                </a:lnTo>
                <a:lnTo>
                  <a:pt x="64906" y="198"/>
                </a:lnTo>
                <a:lnTo>
                  <a:pt x="59986" y="0"/>
                </a:lnTo>
                <a:close/>
              </a:path>
            </a:pathLst>
          </a:custGeom>
          <a:solidFill>
            <a:srgbClr val="3C8B6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1" name="Google Shape;431;p63"/>
          <p:cNvSpPr txBox="1"/>
          <p:nvPr/>
        </p:nvSpPr>
        <p:spPr>
          <a:xfrm>
            <a:off x="8906383" y="3570261"/>
            <a:ext cx="978000" cy="528900"/>
          </a:xfrm>
          <a:prstGeom prst="rect">
            <a:avLst/>
          </a:prstGeom>
          <a:noFill/>
          <a:ln>
            <a:noFill/>
          </a:ln>
        </p:spPr>
        <p:txBody>
          <a:bodyPr spcFirstLastPara="1" wrap="square" lIns="0" tIns="0" rIns="0" bIns="0" anchor="t" anchorCtr="0">
            <a:noAutofit/>
          </a:bodyPr>
          <a:lstStyle/>
          <a:p>
            <a:pPr marL="12700" marR="5080" lvl="0" indent="22856" algn="l" defTabSz="914400" rtl="0" eaLnBrk="1" fontAlgn="auto" latinLnBrk="0" hangingPunct="1">
              <a:lnSpc>
                <a:spcPct val="100000"/>
              </a:lnSpc>
              <a:spcBef>
                <a:spcPts val="0"/>
              </a:spcBef>
              <a:spcAft>
                <a:spcPts val="0"/>
              </a:spcAft>
              <a:buClr>
                <a:srgbClr val="FFFFFF"/>
              </a:buClr>
              <a:buSzPts val="1800"/>
              <a:buFont typeface="Rockwell"/>
              <a:buNone/>
              <a:tabLst/>
              <a:defRPr/>
            </a:pPr>
            <a:r>
              <a:rPr kumimoji="0" lang="en" sz="1800" b="1" i="0" u="none" strike="noStrike" kern="0" cap="none" spc="0" normalizeH="0" baseline="0" noProof="0">
                <a:ln>
                  <a:noFill/>
                </a:ln>
                <a:solidFill>
                  <a:srgbClr val="FFFFFF"/>
                </a:solidFill>
                <a:effectLst/>
                <a:uLnTx/>
                <a:uFillTx/>
                <a:latin typeface="Rockwell"/>
                <a:ea typeface="Rockwell"/>
                <a:cs typeface="Rockwell"/>
                <a:sym typeface="Rockwell"/>
              </a:rPr>
              <a:t>Chronic Absence</a:t>
            </a:r>
            <a:endParaRPr kumimoji="0" sz="1800" b="0" i="0" u="none" strike="noStrike" kern="0" cap="none" spc="0" normalizeH="0" baseline="0" noProof="0">
              <a:ln>
                <a:noFill/>
              </a:ln>
              <a:solidFill>
                <a:srgbClr val="FFFFFF"/>
              </a:solidFill>
              <a:effectLst/>
              <a:uLnTx/>
              <a:uFillTx/>
              <a:latin typeface="Rockwell"/>
              <a:ea typeface="Rockwell"/>
              <a:cs typeface="Rockwell"/>
              <a:sym typeface="Rockwell"/>
            </a:endParaRPr>
          </a:p>
        </p:txBody>
      </p:sp>
      <p:sp>
        <p:nvSpPr>
          <p:cNvPr id="432" name="Google Shape;432;p63"/>
          <p:cNvSpPr/>
          <p:nvPr/>
        </p:nvSpPr>
        <p:spPr>
          <a:xfrm>
            <a:off x="7744968" y="3688083"/>
            <a:ext cx="436200" cy="369000"/>
          </a:xfrm>
          <a:custGeom>
            <a:avLst/>
            <a:gdLst/>
            <a:ahLst/>
            <a:cxnLst/>
            <a:rect l="l" t="t" r="r" b="b"/>
            <a:pathLst>
              <a:path w="120000" h="120000" extrusionOk="0">
                <a:moveTo>
                  <a:pt x="69170" y="0"/>
                </a:moveTo>
                <a:lnTo>
                  <a:pt x="69170" y="29989"/>
                </a:lnTo>
                <a:lnTo>
                  <a:pt x="0" y="29989"/>
                </a:lnTo>
                <a:lnTo>
                  <a:pt x="0" y="89969"/>
                </a:lnTo>
                <a:lnTo>
                  <a:pt x="69170" y="89969"/>
                </a:lnTo>
                <a:lnTo>
                  <a:pt x="69170" y="119958"/>
                </a:lnTo>
                <a:lnTo>
                  <a:pt x="119894" y="59979"/>
                </a:lnTo>
                <a:lnTo>
                  <a:pt x="69170" y="0"/>
                </a:lnTo>
                <a:close/>
              </a:path>
            </a:pathLst>
          </a:custGeom>
          <a:solidFill>
            <a:srgbClr val="17627A"/>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3" name="Google Shape;433;p63"/>
          <p:cNvSpPr/>
          <p:nvPr/>
        </p:nvSpPr>
        <p:spPr>
          <a:xfrm>
            <a:off x="7744968" y="3688083"/>
            <a:ext cx="436200" cy="369000"/>
          </a:xfrm>
          <a:custGeom>
            <a:avLst/>
            <a:gdLst/>
            <a:ahLst/>
            <a:cxnLst/>
            <a:rect l="l" t="t" r="r" b="b"/>
            <a:pathLst>
              <a:path w="120000" h="120000" extrusionOk="0">
                <a:moveTo>
                  <a:pt x="0" y="29989"/>
                </a:moveTo>
                <a:lnTo>
                  <a:pt x="69170" y="29989"/>
                </a:lnTo>
                <a:lnTo>
                  <a:pt x="69170" y="0"/>
                </a:lnTo>
                <a:lnTo>
                  <a:pt x="119894" y="59979"/>
                </a:lnTo>
                <a:lnTo>
                  <a:pt x="69170" y="119958"/>
                </a:lnTo>
                <a:lnTo>
                  <a:pt x="69170" y="89969"/>
                </a:lnTo>
                <a:lnTo>
                  <a:pt x="0" y="89969"/>
                </a:lnTo>
                <a:lnTo>
                  <a:pt x="0" y="29989"/>
                </a:lnTo>
                <a:close/>
              </a:path>
            </a:pathLst>
          </a:custGeom>
          <a:noFill/>
          <a:ln w="9525" cap="flat" cmpd="sng">
            <a:solidFill>
              <a:srgbClr val="4AAA42"/>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4" name="Google Shape;434;p63"/>
          <p:cNvSpPr txBox="1"/>
          <p:nvPr/>
        </p:nvSpPr>
        <p:spPr>
          <a:xfrm>
            <a:off x="2221485" y="5443710"/>
            <a:ext cx="8598900" cy="719700"/>
          </a:xfrm>
          <a:prstGeom prst="rect">
            <a:avLst/>
          </a:prstGeom>
          <a:noFill/>
          <a:ln>
            <a:noFill/>
          </a:ln>
        </p:spPr>
        <p:txBody>
          <a:bodyPr spcFirstLastPara="1" wrap="square" lIns="0" tIns="0" rIns="0" bIns="0" anchor="t" anchorCtr="0">
            <a:noAutofit/>
          </a:bodyPr>
          <a:lstStyle/>
          <a:p>
            <a:pPr marL="12700" marR="5080" lvl="0" indent="0" algn="l" defTabSz="914400" rtl="0" eaLnBrk="1" fontAlgn="auto" latinLnBrk="0" hangingPunct="1">
              <a:lnSpc>
                <a:spcPct val="114999"/>
              </a:lnSpc>
              <a:spcBef>
                <a:spcPts val="0"/>
              </a:spcBef>
              <a:spcAft>
                <a:spcPts val="0"/>
              </a:spcAft>
              <a:buClr>
                <a:srgbClr val="134055"/>
              </a:buClr>
              <a:buSzPts val="1800"/>
              <a:buFont typeface="Gill Sans"/>
              <a:buNone/>
              <a:tabLst/>
              <a:defRPr/>
            </a:pPr>
            <a:r>
              <a:rPr kumimoji="0" lang="en" sz="1800" b="0" i="0" u="none" strike="noStrike" kern="0" cap="none" spc="0" normalizeH="0" baseline="0" noProof="0">
                <a:ln>
                  <a:noFill/>
                </a:ln>
                <a:solidFill>
                  <a:srgbClr val="134055"/>
                </a:solidFill>
                <a:effectLst/>
                <a:uLnTx/>
                <a:uFillTx/>
                <a:latin typeface="Gill Sans"/>
                <a:ea typeface="Gill Sans"/>
                <a:cs typeface="Gill Sans"/>
                <a:sym typeface="Gill Sans"/>
              </a:rPr>
              <a:t>Chronic absence is different from </a:t>
            </a:r>
            <a:r>
              <a:rPr kumimoji="0" lang="en" sz="1800" b="1" i="0" u="none" strike="noStrike" kern="0" cap="none" spc="0" normalizeH="0" baseline="0" noProof="0">
                <a:ln>
                  <a:noFill/>
                </a:ln>
                <a:solidFill>
                  <a:srgbClr val="378145"/>
                </a:solidFill>
                <a:effectLst/>
                <a:uLnTx/>
                <a:uFillTx/>
                <a:latin typeface="Gill Sans"/>
                <a:ea typeface="Gill Sans"/>
                <a:cs typeface="Gill Sans"/>
                <a:sym typeface="Gill Sans"/>
              </a:rPr>
              <a:t>truancy </a:t>
            </a:r>
            <a:r>
              <a:rPr kumimoji="0" lang="en" sz="1800" b="0" i="0" u="none" strike="noStrike" kern="0" cap="none" spc="0" normalizeH="0" baseline="0" noProof="0">
                <a:ln>
                  <a:noFill/>
                </a:ln>
                <a:solidFill>
                  <a:srgbClr val="134055"/>
                </a:solidFill>
                <a:effectLst/>
                <a:uLnTx/>
                <a:uFillTx/>
                <a:latin typeface="Gill Sans"/>
                <a:ea typeface="Gill Sans"/>
                <a:cs typeface="Gill Sans"/>
                <a:sym typeface="Gill Sans"/>
              </a:rPr>
              <a:t>(unexcused absences only) or </a:t>
            </a:r>
            <a:r>
              <a:rPr kumimoji="0" lang="en" sz="1800" b="1" i="0" u="none" strike="noStrike" kern="0" cap="none" spc="0" normalizeH="0" baseline="0" noProof="0">
                <a:ln>
                  <a:noFill/>
                </a:ln>
                <a:solidFill>
                  <a:srgbClr val="378145"/>
                </a:solidFill>
                <a:effectLst/>
                <a:uLnTx/>
                <a:uFillTx/>
                <a:latin typeface="Gill Sans"/>
                <a:ea typeface="Gill Sans"/>
                <a:cs typeface="Gill Sans"/>
                <a:sym typeface="Gill Sans"/>
              </a:rPr>
              <a:t>average daily attendance</a:t>
            </a:r>
            <a:r>
              <a:rPr kumimoji="0" lang="en" sz="1800" b="0" i="0" u="none" strike="noStrike" kern="0" cap="none" spc="0" normalizeH="0" baseline="0" noProof="0">
                <a:ln>
                  <a:noFill/>
                </a:ln>
                <a:solidFill>
                  <a:srgbClr val="000000"/>
                </a:solidFill>
                <a:effectLst/>
                <a:uLnTx/>
                <a:uFillTx/>
                <a:latin typeface="Gill Sans"/>
                <a:ea typeface="Gill Sans"/>
                <a:cs typeface="Gill Sans"/>
                <a:sym typeface="Gill Sans"/>
              </a:rPr>
              <a:t> </a:t>
            </a:r>
            <a:r>
              <a:rPr kumimoji="0" lang="en" sz="1800" b="0" i="0" u="none" strike="noStrike" kern="0" cap="none" spc="0" normalizeH="0" baseline="0" noProof="0">
                <a:ln>
                  <a:noFill/>
                </a:ln>
                <a:solidFill>
                  <a:srgbClr val="134055"/>
                </a:solidFill>
                <a:effectLst/>
                <a:uLnTx/>
                <a:uFillTx/>
                <a:latin typeface="Gill Sans"/>
                <a:ea typeface="Gill Sans"/>
                <a:cs typeface="Gill Sans"/>
                <a:sym typeface="Gill Sans"/>
              </a:rPr>
              <a:t>(how many students show up to school each day).</a:t>
            </a:r>
            <a:endParaRPr kumimoji="0" sz="18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
        <p:nvSpPr>
          <p:cNvPr id="435" name="Google Shape;435;p63"/>
          <p:cNvSpPr txBox="1"/>
          <p:nvPr/>
        </p:nvSpPr>
        <p:spPr>
          <a:xfrm>
            <a:off x="6694677" y="795657"/>
            <a:ext cx="4894800" cy="1185600"/>
          </a:xfrm>
          <a:prstGeom prst="rect">
            <a:avLst/>
          </a:prstGeom>
          <a:noFill/>
          <a:ln>
            <a:noFill/>
          </a:ln>
        </p:spPr>
        <p:txBody>
          <a:bodyPr spcFirstLastPara="1" wrap="square" lIns="0" tIns="0" rIns="0" bIns="0" anchor="t" anchorCtr="0">
            <a:noAutofit/>
          </a:bodyPr>
          <a:lstStyle/>
          <a:p>
            <a:pPr marL="12700" marR="5080" lvl="0" indent="0" algn="l" defTabSz="914400" rtl="0" eaLnBrk="1" fontAlgn="auto" latinLnBrk="0" hangingPunct="1">
              <a:lnSpc>
                <a:spcPct val="114999"/>
              </a:lnSpc>
              <a:spcBef>
                <a:spcPts val="0"/>
              </a:spcBef>
              <a:spcAft>
                <a:spcPts val="0"/>
              </a:spcAft>
              <a:buClr>
                <a:srgbClr val="134055"/>
              </a:buClr>
              <a:buSzPts val="1800"/>
              <a:buFont typeface="Gill Sans"/>
              <a:buNone/>
              <a:tabLst/>
              <a:defRPr/>
            </a:pPr>
            <a:r>
              <a:rPr kumimoji="0" lang="en" sz="1800" b="0" i="0" u="none" strike="noStrike" kern="0" cap="none" spc="0" normalizeH="0" baseline="0" noProof="0">
                <a:ln>
                  <a:noFill/>
                </a:ln>
                <a:solidFill>
                  <a:srgbClr val="134055"/>
                </a:solidFill>
                <a:effectLst/>
                <a:uLnTx/>
                <a:uFillTx/>
                <a:latin typeface="Gill Sans"/>
                <a:ea typeface="Gill Sans"/>
                <a:cs typeface="Gill Sans"/>
                <a:sym typeface="Gill Sans"/>
              </a:rPr>
              <a:t>Chronic absence is missing so much school for any reason that a student is academically at risk.</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12700" marR="5080" lvl="0" indent="0" algn="l" defTabSz="914400" rtl="0" eaLnBrk="1" fontAlgn="auto" latinLnBrk="0" hangingPunct="1">
              <a:lnSpc>
                <a:spcPct val="114999"/>
              </a:lnSpc>
              <a:spcBef>
                <a:spcPts val="0"/>
              </a:spcBef>
              <a:spcAft>
                <a:spcPts val="0"/>
              </a:spcAft>
              <a:buClr>
                <a:srgbClr val="40404F"/>
              </a:buClr>
              <a:buSzPts val="1800"/>
              <a:buFont typeface="Arial"/>
              <a:buNone/>
              <a:tabLst/>
              <a:defRPr/>
            </a:pPr>
            <a:endParaRPr kumimoji="0" sz="1800" b="0" i="0" u="none" strike="noStrike" kern="0" cap="none" spc="0" normalizeH="0" baseline="0" noProof="0">
              <a:ln>
                <a:noFill/>
              </a:ln>
              <a:solidFill>
                <a:srgbClr val="134055"/>
              </a:solidFill>
              <a:effectLst/>
              <a:uLnTx/>
              <a:uFillTx/>
              <a:latin typeface="Gill Sans"/>
              <a:ea typeface="Gill Sans"/>
              <a:cs typeface="Gill Sans"/>
              <a:sym typeface="Gill Sans"/>
            </a:endParaRPr>
          </a:p>
          <a:p>
            <a:pPr marL="12700" marR="5080" lvl="0" indent="0" algn="l" defTabSz="914400" rtl="0" eaLnBrk="1" fontAlgn="auto" latinLnBrk="0" hangingPunct="1">
              <a:lnSpc>
                <a:spcPct val="114999"/>
              </a:lnSpc>
              <a:spcBef>
                <a:spcPts val="0"/>
              </a:spcBef>
              <a:spcAft>
                <a:spcPts val="0"/>
              </a:spcAft>
              <a:buClr>
                <a:srgbClr val="134055"/>
              </a:buClr>
              <a:buSzPts val="1800"/>
              <a:buFont typeface="Gill Sans"/>
              <a:buNone/>
              <a:tabLst/>
              <a:defRPr/>
            </a:pPr>
            <a:r>
              <a:rPr kumimoji="0" lang="en" sz="1800" b="0" i="0" u="none" strike="noStrike" kern="0" cap="none" spc="0" normalizeH="0" baseline="0" noProof="0">
                <a:ln>
                  <a:noFill/>
                </a:ln>
                <a:solidFill>
                  <a:srgbClr val="134055"/>
                </a:solidFill>
                <a:effectLst/>
                <a:uLnTx/>
                <a:uFillTx/>
                <a:latin typeface="Gill Sans"/>
                <a:ea typeface="Gill Sans"/>
                <a:cs typeface="Gill Sans"/>
                <a:sym typeface="Gill Sans"/>
              </a:rPr>
              <a:t>Chronic absence is defined as </a:t>
            </a:r>
            <a:r>
              <a:rPr kumimoji="0" lang="en" sz="1800" b="1" i="0" u="none" strike="noStrike" kern="0" cap="none" spc="0" normalizeH="0" baseline="0" noProof="0">
                <a:ln>
                  <a:noFill/>
                </a:ln>
                <a:solidFill>
                  <a:srgbClr val="3C8B61"/>
                </a:solidFill>
                <a:effectLst/>
                <a:uLnTx/>
                <a:uFillTx/>
                <a:latin typeface="Gill Sans"/>
                <a:ea typeface="Gill Sans"/>
                <a:cs typeface="Gill Sans"/>
                <a:sym typeface="Gill Sans"/>
              </a:rPr>
              <a:t>missing 10 percent or more of school for any reason.</a:t>
            </a:r>
            <a:endParaRPr kumimoji="0" sz="18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
        <p:nvSpPr>
          <p:cNvPr id="436" name="Google Shape;436;p63"/>
          <p:cNvSpPr/>
          <p:nvPr/>
        </p:nvSpPr>
        <p:spPr>
          <a:xfrm>
            <a:off x="1926338" y="3112009"/>
            <a:ext cx="1501200" cy="1504200"/>
          </a:xfrm>
          <a:custGeom>
            <a:avLst/>
            <a:gdLst/>
            <a:ahLst/>
            <a:cxnLst/>
            <a:rect l="l" t="t" r="r" b="b"/>
            <a:pathLst>
              <a:path w="120000" h="120000" extrusionOk="0">
                <a:moveTo>
                  <a:pt x="0" y="59994"/>
                </a:moveTo>
                <a:lnTo>
                  <a:pt x="198" y="55073"/>
                </a:lnTo>
                <a:lnTo>
                  <a:pt x="785" y="50262"/>
                </a:lnTo>
                <a:lnTo>
                  <a:pt x="1743" y="45576"/>
                </a:lnTo>
                <a:lnTo>
                  <a:pt x="3058" y="41030"/>
                </a:lnTo>
                <a:lnTo>
                  <a:pt x="4715" y="36640"/>
                </a:lnTo>
                <a:lnTo>
                  <a:pt x="6697" y="32422"/>
                </a:lnTo>
                <a:lnTo>
                  <a:pt x="8989" y="28390"/>
                </a:lnTo>
                <a:lnTo>
                  <a:pt x="11576" y="24561"/>
                </a:lnTo>
                <a:lnTo>
                  <a:pt x="14443" y="20949"/>
                </a:lnTo>
                <a:lnTo>
                  <a:pt x="17573" y="17570"/>
                </a:lnTo>
                <a:lnTo>
                  <a:pt x="20952" y="14440"/>
                </a:lnTo>
                <a:lnTo>
                  <a:pt x="24564" y="11574"/>
                </a:lnTo>
                <a:lnTo>
                  <a:pt x="28394" y="8987"/>
                </a:lnTo>
                <a:lnTo>
                  <a:pt x="32426" y="6695"/>
                </a:lnTo>
                <a:lnTo>
                  <a:pt x="36645" y="4714"/>
                </a:lnTo>
                <a:lnTo>
                  <a:pt x="41035" y="3058"/>
                </a:lnTo>
                <a:lnTo>
                  <a:pt x="45581" y="1743"/>
                </a:lnTo>
                <a:lnTo>
                  <a:pt x="50267" y="785"/>
                </a:lnTo>
                <a:lnTo>
                  <a:pt x="55079" y="198"/>
                </a:lnTo>
                <a:lnTo>
                  <a:pt x="60000" y="0"/>
                </a:lnTo>
                <a:lnTo>
                  <a:pt x="64920" y="198"/>
                </a:lnTo>
                <a:lnTo>
                  <a:pt x="69732" y="785"/>
                </a:lnTo>
                <a:lnTo>
                  <a:pt x="74418" y="1743"/>
                </a:lnTo>
                <a:lnTo>
                  <a:pt x="78964" y="3058"/>
                </a:lnTo>
                <a:lnTo>
                  <a:pt x="83354" y="4714"/>
                </a:lnTo>
                <a:lnTo>
                  <a:pt x="87573" y="6695"/>
                </a:lnTo>
                <a:lnTo>
                  <a:pt x="91605" y="8987"/>
                </a:lnTo>
                <a:lnTo>
                  <a:pt x="95435" y="11574"/>
                </a:lnTo>
                <a:lnTo>
                  <a:pt x="99047" y="14440"/>
                </a:lnTo>
                <a:lnTo>
                  <a:pt x="102426" y="17570"/>
                </a:lnTo>
                <a:lnTo>
                  <a:pt x="105556" y="20949"/>
                </a:lnTo>
                <a:lnTo>
                  <a:pt x="108423" y="24561"/>
                </a:lnTo>
                <a:lnTo>
                  <a:pt x="111010" y="28390"/>
                </a:lnTo>
                <a:lnTo>
                  <a:pt x="113302" y="32422"/>
                </a:lnTo>
                <a:lnTo>
                  <a:pt x="115284" y="36640"/>
                </a:lnTo>
                <a:lnTo>
                  <a:pt x="116941" y="41030"/>
                </a:lnTo>
                <a:lnTo>
                  <a:pt x="118256" y="45576"/>
                </a:lnTo>
                <a:lnTo>
                  <a:pt x="119214" y="50262"/>
                </a:lnTo>
                <a:lnTo>
                  <a:pt x="119801" y="55073"/>
                </a:lnTo>
                <a:lnTo>
                  <a:pt x="119999" y="59994"/>
                </a:lnTo>
                <a:lnTo>
                  <a:pt x="119801" y="64915"/>
                </a:lnTo>
                <a:lnTo>
                  <a:pt x="119214" y="69727"/>
                </a:lnTo>
                <a:lnTo>
                  <a:pt x="118256" y="74413"/>
                </a:lnTo>
                <a:lnTo>
                  <a:pt x="116941" y="78959"/>
                </a:lnTo>
                <a:lnTo>
                  <a:pt x="115284" y="83349"/>
                </a:lnTo>
                <a:lnTo>
                  <a:pt x="113302" y="87567"/>
                </a:lnTo>
                <a:lnTo>
                  <a:pt x="111010" y="91599"/>
                </a:lnTo>
                <a:lnTo>
                  <a:pt x="108423" y="95428"/>
                </a:lnTo>
                <a:lnTo>
                  <a:pt x="105556" y="99040"/>
                </a:lnTo>
                <a:lnTo>
                  <a:pt x="102426" y="102419"/>
                </a:lnTo>
                <a:lnTo>
                  <a:pt x="99047" y="105549"/>
                </a:lnTo>
                <a:lnTo>
                  <a:pt x="95435" y="108415"/>
                </a:lnTo>
                <a:lnTo>
                  <a:pt x="91605" y="111002"/>
                </a:lnTo>
                <a:lnTo>
                  <a:pt x="87573" y="113294"/>
                </a:lnTo>
                <a:lnTo>
                  <a:pt x="83354" y="115275"/>
                </a:lnTo>
                <a:lnTo>
                  <a:pt x="78964" y="116931"/>
                </a:lnTo>
                <a:lnTo>
                  <a:pt x="74418" y="118246"/>
                </a:lnTo>
                <a:lnTo>
                  <a:pt x="69732" y="119204"/>
                </a:lnTo>
                <a:lnTo>
                  <a:pt x="64920" y="119791"/>
                </a:lnTo>
                <a:lnTo>
                  <a:pt x="60000" y="119989"/>
                </a:lnTo>
                <a:lnTo>
                  <a:pt x="55079" y="119791"/>
                </a:lnTo>
                <a:lnTo>
                  <a:pt x="50267" y="119204"/>
                </a:lnTo>
                <a:lnTo>
                  <a:pt x="45581" y="118246"/>
                </a:lnTo>
                <a:lnTo>
                  <a:pt x="41035" y="116931"/>
                </a:lnTo>
                <a:lnTo>
                  <a:pt x="36645" y="115275"/>
                </a:lnTo>
                <a:lnTo>
                  <a:pt x="32426" y="113294"/>
                </a:lnTo>
                <a:lnTo>
                  <a:pt x="28394" y="111002"/>
                </a:lnTo>
                <a:lnTo>
                  <a:pt x="24564" y="108415"/>
                </a:lnTo>
                <a:lnTo>
                  <a:pt x="20952" y="105549"/>
                </a:lnTo>
                <a:lnTo>
                  <a:pt x="17573" y="102419"/>
                </a:lnTo>
                <a:lnTo>
                  <a:pt x="14443" y="99040"/>
                </a:lnTo>
                <a:lnTo>
                  <a:pt x="11576" y="95428"/>
                </a:lnTo>
                <a:lnTo>
                  <a:pt x="8989" y="91599"/>
                </a:lnTo>
                <a:lnTo>
                  <a:pt x="6697" y="87567"/>
                </a:lnTo>
                <a:lnTo>
                  <a:pt x="4715" y="83349"/>
                </a:lnTo>
                <a:lnTo>
                  <a:pt x="3058" y="78959"/>
                </a:lnTo>
                <a:lnTo>
                  <a:pt x="1743" y="74413"/>
                </a:lnTo>
                <a:lnTo>
                  <a:pt x="785" y="69727"/>
                </a:lnTo>
                <a:lnTo>
                  <a:pt x="198" y="64915"/>
                </a:lnTo>
                <a:lnTo>
                  <a:pt x="0" y="59994"/>
                </a:lnTo>
                <a:close/>
              </a:path>
            </a:pathLst>
          </a:custGeom>
          <a:noFill/>
          <a:ln w="76200" cap="flat" cmpd="sng">
            <a:solidFill>
              <a:srgbClr val="17627A"/>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7" name="Google Shape;437;p63"/>
          <p:cNvSpPr txBox="1"/>
          <p:nvPr/>
        </p:nvSpPr>
        <p:spPr>
          <a:xfrm>
            <a:off x="2185950" y="3614377"/>
            <a:ext cx="1097100" cy="626700"/>
          </a:xfrm>
          <a:prstGeom prst="rect">
            <a:avLst/>
          </a:prstGeom>
          <a:noFill/>
          <a:ln>
            <a:noFill/>
          </a:ln>
        </p:spPr>
        <p:txBody>
          <a:bodyPr spcFirstLastPara="1" wrap="square" lIns="0" tIns="0" rIns="0" bIns="0" anchor="t" anchorCtr="0">
            <a:noAutofit/>
          </a:bodyPr>
          <a:lstStyle/>
          <a:p>
            <a:pPr marL="44450" marR="0" lvl="0" indent="0" algn="l" defTabSz="914400" rtl="0" eaLnBrk="1" fontAlgn="auto" latinLnBrk="0" hangingPunct="1">
              <a:lnSpc>
                <a:spcPct val="100000"/>
              </a:lnSpc>
              <a:spcBef>
                <a:spcPts val="0"/>
              </a:spcBef>
              <a:spcAft>
                <a:spcPts val="0"/>
              </a:spcAft>
              <a:buClr>
                <a:srgbClr val="17627A"/>
              </a:buClr>
              <a:buSzPts val="1600"/>
              <a:buFont typeface="Rockwell"/>
              <a:buNone/>
              <a:tabLst/>
              <a:defRPr/>
            </a:pPr>
            <a:r>
              <a:rPr kumimoji="0" lang="en" sz="1600" b="1" i="0" u="none" strike="noStrike" kern="0" cap="none" spc="0" normalizeH="0" baseline="0" noProof="0">
                <a:ln>
                  <a:noFill/>
                </a:ln>
                <a:solidFill>
                  <a:srgbClr val="17627A"/>
                </a:solidFill>
                <a:effectLst/>
                <a:uLnTx/>
                <a:uFillTx/>
                <a:latin typeface="Rockwell"/>
                <a:ea typeface="Rockwell"/>
                <a:cs typeface="Rockwell"/>
                <a:sym typeface="Rockwell"/>
              </a:rPr>
              <a:t>Excused</a:t>
            </a:r>
            <a:endParaRPr kumimoji="0" sz="1600" b="0" i="0" u="none" strike="noStrike" kern="0" cap="none" spc="0" normalizeH="0" baseline="0" noProof="0">
              <a:ln>
                <a:noFill/>
              </a:ln>
              <a:solidFill>
                <a:srgbClr val="000000"/>
              </a:solidFill>
              <a:effectLst/>
              <a:uLnTx/>
              <a:uFillTx/>
              <a:latin typeface="Rockwell"/>
              <a:ea typeface="Rockwell"/>
              <a:cs typeface="Rockwell"/>
              <a:sym typeface="Rockwell"/>
            </a:endParaRPr>
          </a:p>
          <a:p>
            <a:pPr marL="12700" marR="0" lvl="0" indent="0" algn="l" defTabSz="914400" rtl="0" eaLnBrk="1" fontAlgn="auto" latinLnBrk="0" hangingPunct="1">
              <a:lnSpc>
                <a:spcPct val="100000"/>
              </a:lnSpc>
              <a:spcBef>
                <a:spcPts val="0"/>
              </a:spcBef>
              <a:spcAft>
                <a:spcPts val="0"/>
              </a:spcAft>
              <a:buClr>
                <a:srgbClr val="17627A"/>
              </a:buClr>
              <a:buSzPts val="1600"/>
              <a:buFont typeface="Rockwell"/>
              <a:buNone/>
              <a:tabLst/>
              <a:defRPr/>
            </a:pPr>
            <a:r>
              <a:rPr kumimoji="0" lang="en" sz="1600" b="1" i="0" u="none" strike="noStrike" kern="0" cap="none" spc="0" normalizeH="0" baseline="0" noProof="0">
                <a:ln>
                  <a:noFill/>
                </a:ln>
                <a:solidFill>
                  <a:srgbClr val="17627A"/>
                </a:solidFill>
                <a:effectLst/>
                <a:uLnTx/>
                <a:uFillTx/>
                <a:latin typeface="Rockwell"/>
                <a:ea typeface="Rockwell"/>
                <a:cs typeface="Rockwell"/>
                <a:sym typeface="Rockwell"/>
              </a:rPr>
              <a:t>absences</a:t>
            </a:r>
            <a:endParaRPr kumimoji="0" sz="1600" b="0" i="0" u="none" strike="noStrike" kern="0" cap="none" spc="0" normalizeH="0" baseline="0" noProof="0">
              <a:ln>
                <a:noFill/>
              </a:ln>
              <a:solidFill>
                <a:srgbClr val="000000"/>
              </a:solidFill>
              <a:effectLst/>
              <a:uLnTx/>
              <a:uFillTx/>
              <a:latin typeface="Rockwell"/>
              <a:ea typeface="Rockwell"/>
              <a:cs typeface="Rockwell"/>
              <a:sym typeface="Rockwell"/>
            </a:endParaRPr>
          </a:p>
        </p:txBody>
      </p:sp>
      <p:sp>
        <p:nvSpPr>
          <p:cNvPr id="438" name="Google Shape;438;p63"/>
          <p:cNvSpPr/>
          <p:nvPr/>
        </p:nvSpPr>
        <p:spPr>
          <a:xfrm>
            <a:off x="3615435" y="3813685"/>
            <a:ext cx="185400" cy="244500"/>
          </a:xfrm>
          <a:custGeom>
            <a:avLst/>
            <a:gdLst/>
            <a:ahLst/>
            <a:cxnLst/>
            <a:rect l="l" t="t" r="r" b="b"/>
            <a:pathLst>
              <a:path w="120000" h="120000" extrusionOk="0">
                <a:moveTo>
                  <a:pt x="0" y="45381"/>
                </a:moveTo>
                <a:lnTo>
                  <a:pt x="40684" y="45381"/>
                </a:lnTo>
                <a:lnTo>
                  <a:pt x="40684" y="0"/>
                </a:lnTo>
                <a:lnTo>
                  <a:pt x="78986" y="0"/>
                </a:lnTo>
                <a:lnTo>
                  <a:pt x="78986" y="45381"/>
                </a:lnTo>
                <a:lnTo>
                  <a:pt x="119671" y="45381"/>
                </a:lnTo>
                <a:lnTo>
                  <a:pt x="119671" y="74431"/>
                </a:lnTo>
                <a:lnTo>
                  <a:pt x="78986" y="74431"/>
                </a:lnTo>
                <a:lnTo>
                  <a:pt x="78986" y="119812"/>
                </a:lnTo>
                <a:lnTo>
                  <a:pt x="40684" y="119812"/>
                </a:lnTo>
                <a:lnTo>
                  <a:pt x="40684" y="74431"/>
                </a:lnTo>
                <a:lnTo>
                  <a:pt x="0" y="74431"/>
                </a:lnTo>
                <a:lnTo>
                  <a:pt x="0" y="45381"/>
                </a:lnTo>
                <a:close/>
              </a:path>
            </a:pathLst>
          </a:custGeom>
          <a:noFill/>
          <a:ln w="25900" cap="flat" cmpd="sng">
            <a:solidFill>
              <a:srgbClr val="1B6279"/>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9" name="Google Shape;439;p63"/>
          <p:cNvSpPr/>
          <p:nvPr/>
        </p:nvSpPr>
        <p:spPr>
          <a:xfrm>
            <a:off x="5630038" y="3813685"/>
            <a:ext cx="184200" cy="244500"/>
          </a:xfrm>
          <a:custGeom>
            <a:avLst/>
            <a:gdLst/>
            <a:ahLst/>
            <a:cxnLst/>
            <a:rect l="l" t="t" r="r" b="b"/>
            <a:pathLst>
              <a:path w="120000" h="120000" extrusionOk="0">
                <a:moveTo>
                  <a:pt x="0" y="45506"/>
                </a:moveTo>
                <a:lnTo>
                  <a:pt x="40717" y="45506"/>
                </a:lnTo>
                <a:lnTo>
                  <a:pt x="40717" y="0"/>
                </a:lnTo>
                <a:lnTo>
                  <a:pt x="78951" y="0"/>
                </a:lnTo>
                <a:lnTo>
                  <a:pt x="78951" y="45506"/>
                </a:lnTo>
                <a:lnTo>
                  <a:pt x="119668" y="45506"/>
                </a:lnTo>
                <a:lnTo>
                  <a:pt x="119668" y="74306"/>
                </a:lnTo>
                <a:lnTo>
                  <a:pt x="78951" y="74306"/>
                </a:lnTo>
                <a:lnTo>
                  <a:pt x="78951" y="119812"/>
                </a:lnTo>
                <a:lnTo>
                  <a:pt x="40717" y="119812"/>
                </a:lnTo>
                <a:lnTo>
                  <a:pt x="40717" y="74306"/>
                </a:lnTo>
                <a:lnTo>
                  <a:pt x="0" y="74306"/>
                </a:lnTo>
                <a:lnTo>
                  <a:pt x="0" y="45506"/>
                </a:lnTo>
                <a:close/>
              </a:path>
            </a:pathLst>
          </a:custGeom>
          <a:noFill/>
          <a:ln w="25900" cap="flat" cmpd="sng">
            <a:solidFill>
              <a:srgbClr val="1B6279"/>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0" name="Google Shape;440;p63"/>
          <p:cNvSpPr/>
          <p:nvPr/>
        </p:nvSpPr>
        <p:spPr>
          <a:xfrm>
            <a:off x="6024371" y="3112009"/>
            <a:ext cx="1501200" cy="1504200"/>
          </a:xfrm>
          <a:custGeom>
            <a:avLst/>
            <a:gdLst/>
            <a:ahLst/>
            <a:cxnLst/>
            <a:rect l="l" t="t" r="r" b="b"/>
            <a:pathLst>
              <a:path w="120000" h="120000" extrusionOk="0">
                <a:moveTo>
                  <a:pt x="0" y="59994"/>
                </a:moveTo>
                <a:lnTo>
                  <a:pt x="198" y="55073"/>
                </a:lnTo>
                <a:lnTo>
                  <a:pt x="785" y="50262"/>
                </a:lnTo>
                <a:lnTo>
                  <a:pt x="1743" y="45576"/>
                </a:lnTo>
                <a:lnTo>
                  <a:pt x="3058" y="41030"/>
                </a:lnTo>
                <a:lnTo>
                  <a:pt x="4715" y="36640"/>
                </a:lnTo>
                <a:lnTo>
                  <a:pt x="6697" y="32422"/>
                </a:lnTo>
                <a:lnTo>
                  <a:pt x="8989" y="28390"/>
                </a:lnTo>
                <a:lnTo>
                  <a:pt x="11576" y="24561"/>
                </a:lnTo>
                <a:lnTo>
                  <a:pt x="14443" y="20949"/>
                </a:lnTo>
                <a:lnTo>
                  <a:pt x="17573" y="17570"/>
                </a:lnTo>
                <a:lnTo>
                  <a:pt x="20952" y="14440"/>
                </a:lnTo>
                <a:lnTo>
                  <a:pt x="24564" y="11574"/>
                </a:lnTo>
                <a:lnTo>
                  <a:pt x="28394" y="8987"/>
                </a:lnTo>
                <a:lnTo>
                  <a:pt x="32426" y="6695"/>
                </a:lnTo>
                <a:lnTo>
                  <a:pt x="36645" y="4714"/>
                </a:lnTo>
                <a:lnTo>
                  <a:pt x="41035" y="3058"/>
                </a:lnTo>
                <a:lnTo>
                  <a:pt x="45581" y="1743"/>
                </a:lnTo>
                <a:lnTo>
                  <a:pt x="50267" y="785"/>
                </a:lnTo>
                <a:lnTo>
                  <a:pt x="55079" y="198"/>
                </a:lnTo>
                <a:lnTo>
                  <a:pt x="59999" y="0"/>
                </a:lnTo>
                <a:lnTo>
                  <a:pt x="64920" y="198"/>
                </a:lnTo>
                <a:lnTo>
                  <a:pt x="69732" y="785"/>
                </a:lnTo>
                <a:lnTo>
                  <a:pt x="74418" y="1743"/>
                </a:lnTo>
                <a:lnTo>
                  <a:pt x="78964" y="3058"/>
                </a:lnTo>
                <a:lnTo>
                  <a:pt x="83354" y="4714"/>
                </a:lnTo>
                <a:lnTo>
                  <a:pt x="87573" y="6695"/>
                </a:lnTo>
                <a:lnTo>
                  <a:pt x="91605" y="8987"/>
                </a:lnTo>
                <a:lnTo>
                  <a:pt x="95435" y="11574"/>
                </a:lnTo>
                <a:lnTo>
                  <a:pt x="99047" y="14440"/>
                </a:lnTo>
                <a:lnTo>
                  <a:pt x="102426" y="17570"/>
                </a:lnTo>
                <a:lnTo>
                  <a:pt x="105556" y="20949"/>
                </a:lnTo>
                <a:lnTo>
                  <a:pt x="108423" y="24561"/>
                </a:lnTo>
                <a:lnTo>
                  <a:pt x="111010" y="28390"/>
                </a:lnTo>
                <a:lnTo>
                  <a:pt x="113302" y="32422"/>
                </a:lnTo>
                <a:lnTo>
                  <a:pt x="115284" y="36640"/>
                </a:lnTo>
                <a:lnTo>
                  <a:pt x="116941" y="41030"/>
                </a:lnTo>
                <a:lnTo>
                  <a:pt x="118256" y="45576"/>
                </a:lnTo>
                <a:lnTo>
                  <a:pt x="119214" y="50262"/>
                </a:lnTo>
                <a:lnTo>
                  <a:pt x="119801" y="55073"/>
                </a:lnTo>
                <a:lnTo>
                  <a:pt x="119999" y="59994"/>
                </a:lnTo>
                <a:lnTo>
                  <a:pt x="119801" y="64915"/>
                </a:lnTo>
                <a:lnTo>
                  <a:pt x="119214" y="69727"/>
                </a:lnTo>
                <a:lnTo>
                  <a:pt x="118256" y="74413"/>
                </a:lnTo>
                <a:lnTo>
                  <a:pt x="116941" y="78959"/>
                </a:lnTo>
                <a:lnTo>
                  <a:pt x="115284" y="83349"/>
                </a:lnTo>
                <a:lnTo>
                  <a:pt x="113302" y="87567"/>
                </a:lnTo>
                <a:lnTo>
                  <a:pt x="111010" y="91599"/>
                </a:lnTo>
                <a:lnTo>
                  <a:pt x="108423" y="95428"/>
                </a:lnTo>
                <a:lnTo>
                  <a:pt x="105556" y="99040"/>
                </a:lnTo>
                <a:lnTo>
                  <a:pt x="102426" y="102419"/>
                </a:lnTo>
                <a:lnTo>
                  <a:pt x="99047" y="105549"/>
                </a:lnTo>
                <a:lnTo>
                  <a:pt x="95435" y="108415"/>
                </a:lnTo>
                <a:lnTo>
                  <a:pt x="91605" y="111002"/>
                </a:lnTo>
                <a:lnTo>
                  <a:pt x="87573" y="113294"/>
                </a:lnTo>
                <a:lnTo>
                  <a:pt x="83354" y="115275"/>
                </a:lnTo>
                <a:lnTo>
                  <a:pt x="78964" y="116931"/>
                </a:lnTo>
                <a:lnTo>
                  <a:pt x="74418" y="118246"/>
                </a:lnTo>
                <a:lnTo>
                  <a:pt x="69732" y="119204"/>
                </a:lnTo>
                <a:lnTo>
                  <a:pt x="64920" y="119791"/>
                </a:lnTo>
                <a:lnTo>
                  <a:pt x="59999" y="119989"/>
                </a:lnTo>
                <a:lnTo>
                  <a:pt x="55079" y="119791"/>
                </a:lnTo>
                <a:lnTo>
                  <a:pt x="50267" y="119204"/>
                </a:lnTo>
                <a:lnTo>
                  <a:pt x="45581" y="118246"/>
                </a:lnTo>
                <a:lnTo>
                  <a:pt x="41035" y="116931"/>
                </a:lnTo>
                <a:lnTo>
                  <a:pt x="36645" y="115275"/>
                </a:lnTo>
                <a:lnTo>
                  <a:pt x="32426" y="113294"/>
                </a:lnTo>
                <a:lnTo>
                  <a:pt x="28394" y="111002"/>
                </a:lnTo>
                <a:lnTo>
                  <a:pt x="24564" y="108415"/>
                </a:lnTo>
                <a:lnTo>
                  <a:pt x="20952" y="105549"/>
                </a:lnTo>
                <a:lnTo>
                  <a:pt x="17573" y="102419"/>
                </a:lnTo>
                <a:lnTo>
                  <a:pt x="14443" y="99040"/>
                </a:lnTo>
                <a:lnTo>
                  <a:pt x="11576" y="95428"/>
                </a:lnTo>
                <a:lnTo>
                  <a:pt x="8989" y="91599"/>
                </a:lnTo>
                <a:lnTo>
                  <a:pt x="6697" y="87567"/>
                </a:lnTo>
                <a:lnTo>
                  <a:pt x="4715" y="83349"/>
                </a:lnTo>
                <a:lnTo>
                  <a:pt x="3058" y="78959"/>
                </a:lnTo>
                <a:lnTo>
                  <a:pt x="1743" y="74413"/>
                </a:lnTo>
                <a:lnTo>
                  <a:pt x="785" y="69727"/>
                </a:lnTo>
                <a:lnTo>
                  <a:pt x="198" y="64915"/>
                </a:lnTo>
                <a:lnTo>
                  <a:pt x="0" y="59994"/>
                </a:lnTo>
                <a:close/>
              </a:path>
            </a:pathLst>
          </a:custGeom>
          <a:noFill/>
          <a:ln w="76200" cap="flat" cmpd="sng">
            <a:solidFill>
              <a:srgbClr val="17627A"/>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1" name="Google Shape;441;p63"/>
          <p:cNvSpPr txBox="1"/>
          <p:nvPr/>
        </p:nvSpPr>
        <p:spPr>
          <a:xfrm>
            <a:off x="6169090" y="3730281"/>
            <a:ext cx="1477800" cy="585900"/>
          </a:xfrm>
          <a:prstGeom prst="rect">
            <a:avLst/>
          </a:prstGeom>
          <a:noFill/>
          <a:ln>
            <a:noFill/>
          </a:ln>
        </p:spPr>
        <p:txBody>
          <a:bodyPr spcFirstLastPara="1" wrap="square" lIns="0" tIns="0" rIns="0" bIns="0" anchor="t" anchorCtr="0">
            <a:noAutofit/>
          </a:bodyPr>
          <a:lstStyle/>
          <a:p>
            <a:pPr marL="12700" marR="0" lvl="0" indent="0" algn="l" defTabSz="914400" rtl="0" eaLnBrk="1" fontAlgn="auto" latinLnBrk="0" hangingPunct="1">
              <a:lnSpc>
                <a:spcPct val="100000"/>
              </a:lnSpc>
              <a:spcBef>
                <a:spcPts val="0"/>
              </a:spcBef>
              <a:spcAft>
                <a:spcPts val="0"/>
              </a:spcAft>
              <a:buClr>
                <a:srgbClr val="17627A"/>
              </a:buClr>
              <a:buSzPts val="1600"/>
              <a:buFont typeface="Rockwell"/>
              <a:buNone/>
              <a:tabLst/>
              <a:defRPr/>
            </a:pPr>
            <a:r>
              <a:rPr kumimoji="0" lang="en" sz="1600" b="1" i="0" u="none" strike="noStrike" kern="0" cap="none" spc="0" normalizeH="0" baseline="0" noProof="0">
                <a:ln>
                  <a:noFill/>
                </a:ln>
                <a:solidFill>
                  <a:srgbClr val="17627A"/>
                </a:solidFill>
                <a:effectLst/>
                <a:uLnTx/>
                <a:uFillTx/>
                <a:latin typeface="Rockwell"/>
                <a:ea typeface="Rockwell"/>
                <a:cs typeface="Rockwell"/>
                <a:sym typeface="Rockwell"/>
              </a:rPr>
              <a:t>Suspensions</a:t>
            </a:r>
            <a:endParaRPr kumimoji="0" sz="1600" b="0" i="0" u="none" strike="noStrike" kern="0" cap="none" spc="0" normalizeH="0" baseline="0" noProof="0">
              <a:ln>
                <a:noFill/>
              </a:ln>
              <a:solidFill>
                <a:srgbClr val="000000"/>
              </a:solidFill>
              <a:effectLst/>
              <a:uLnTx/>
              <a:uFillTx/>
              <a:latin typeface="Rockwell"/>
              <a:ea typeface="Rockwell"/>
              <a:cs typeface="Rockwell"/>
              <a:sym typeface="Rockwell"/>
            </a:endParaRPr>
          </a:p>
        </p:txBody>
      </p:sp>
      <p:grpSp>
        <p:nvGrpSpPr>
          <p:cNvPr id="442" name="Google Shape;442;p63"/>
          <p:cNvGrpSpPr/>
          <p:nvPr/>
        </p:nvGrpSpPr>
        <p:grpSpPr>
          <a:xfrm>
            <a:off x="457150" y="1114963"/>
            <a:ext cx="590508" cy="561525"/>
            <a:chOff x="3951850" y="2985350"/>
            <a:chExt cx="407950" cy="416500"/>
          </a:xfrm>
        </p:grpSpPr>
        <p:sp>
          <p:nvSpPr>
            <p:cNvPr id="443" name="Google Shape;443;p63"/>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4" name="Google Shape;444;p63"/>
            <p:cNvSpPr/>
            <p:nvPr/>
          </p:nvSpPr>
          <p:spPr>
            <a:xfrm>
              <a:off x="3988374"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5" name="Google Shape;445;p63"/>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6" name="Google Shape;446;p63"/>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grpSp>
        <p:nvGrpSpPr>
          <p:cNvPr id="940" name="Google Shape;940;g2c577181027_0_0"/>
          <p:cNvGrpSpPr/>
          <p:nvPr/>
        </p:nvGrpSpPr>
        <p:grpSpPr>
          <a:xfrm>
            <a:off x="434006" y="1005840"/>
            <a:ext cx="2928608" cy="1013868"/>
            <a:chOff x="-79335" y="177218"/>
            <a:chExt cx="3193336" cy="819155"/>
          </a:xfrm>
        </p:grpSpPr>
        <p:sp>
          <p:nvSpPr>
            <p:cNvPr id="941" name="Google Shape;941;g2c577181027_0_0"/>
            <p:cNvSpPr/>
            <p:nvPr/>
          </p:nvSpPr>
          <p:spPr>
            <a:xfrm>
              <a:off x="1" y="267973"/>
              <a:ext cx="3114000" cy="728400"/>
            </a:xfrm>
            <a:prstGeom prst="roundRect">
              <a:avLst>
                <a:gd name="adj" fmla="val 10000"/>
              </a:avLst>
            </a:prstGeom>
            <a:solidFill>
              <a:srgbClr val="1B637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endParaRPr kumimoji="0" sz="15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2" name="Google Shape;942;g2c577181027_0_0"/>
            <p:cNvSpPr txBox="1"/>
            <p:nvPr/>
          </p:nvSpPr>
          <p:spPr>
            <a:xfrm>
              <a:off x="-79335" y="177218"/>
              <a:ext cx="3143700" cy="668400"/>
            </a:xfrm>
            <a:prstGeom prst="rect">
              <a:avLst/>
            </a:prstGeom>
            <a:noFill/>
            <a:ln>
              <a:noFill/>
            </a:ln>
          </p:spPr>
          <p:txBody>
            <a:bodyPr spcFirstLastPara="1" wrap="square" lIns="206225" tIns="206225" rIns="206225" bIns="110475"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200"/>
                <a:buFont typeface="Arial"/>
                <a:buNone/>
                <a:tabLst/>
                <a:defRPr/>
              </a:pPr>
              <a:r>
                <a:rPr kumimoji="0" lang="en-US" sz="2500" b="1" i="0" u="none" strike="noStrike" kern="1200" cap="none" spc="0" normalizeH="0" baseline="0" noProof="0" dirty="0">
                  <a:ln>
                    <a:noFill/>
                  </a:ln>
                  <a:solidFill>
                    <a:srgbClr val="FFFFFF"/>
                  </a:solidFill>
                  <a:effectLst/>
                  <a:uLnTx/>
                  <a:uFillTx/>
                  <a:latin typeface="Calibri"/>
                  <a:ea typeface="Calibri"/>
                  <a:cs typeface="Calibri"/>
                  <a:sym typeface="Calibri"/>
                </a:rPr>
                <a:t>Average Daily Attendance (ADA) </a:t>
              </a:r>
              <a:endParaRPr kumimoji="0" sz="25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grpSp>
        <p:nvGrpSpPr>
          <p:cNvPr id="943" name="Google Shape;943;g2c577181027_0_0"/>
          <p:cNvGrpSpPr/>
          <p:nvPr/>
        </p:nvGrpSpPr>
        <p:grpSpPr>
          <a:xfrm>
            <a:off x="4085014" y="1107932"/>
            <a:ext cx="3092318" cy="893369"/>
            <a:chOff x="-109137" y="251097"/>
            <a:chExt cx="3549900" cy="868276"/>
          </a:xfrm>
        </p:grpSpPr>
        <p:sp>
          <p:nvSpPr>
            <p:cNvPr id="944" name="Google Shape;944;g2c577181027_0_0"/>
            <p:cNvSpPr/>
            <p:nvPr/>
          </p:nvSpPr>
          <p:spPr>
            <a:xfrm>
              <a:off x="0" y="267973"/>
              <a:ext cx="3205800" cy="851400"/>
            </a:xfrm>
            <a:prstGeom prst="roundRect">
              <a:avLst>
                <a:gd name="adj" fmla="val 10000"/>
              </a:avLst>
            </a:prstGeom>
            <a:solidFill>
              <a:srgbClr val="94BF6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endParaRPr kumimoji="0" sz="15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5" name="Google Shape;945;g2c577181027_0_0"/>
            <p:cNvSpPr txBox="1"/>
            <p:nvPr/>
          </p:nvSpPr>
          <p:spPr>
            <a:xfrm>
              <a:off x="-109137" y="251097"/>
              <a:ext cx="3549900" cy="728400"/>
            </a:xfrm>
            <a:prstGeom prst="rect">
              <a:avLst/>
            </a:prstGeom>
            <a:noFill/>
            <a:ln>
              <a:noFill/>
            </a:ln>
          </p:spPr>
          <p:txBody>
            <a:bodyPr spcFirstLastPara="1" wrap="square" lIns="206225" tIns="206225" rIns="206225" bIns="110475"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200"/>
                <a:buFont typeface="Arial"/>
                <a:buNone/>
                <a:tabLst/>
                <a:defRPr/>
              </a:pPr>
              <a:r>
                <a:rPr kumimoji="0" lang="en-US" sz="2800" b="1" i="0" u="none" strike="noStrike" kern="1200" cap="none" spc="0" normalizeH="0" baseline="0" noProof="0">
                  <a:ln>
                    <a:noFill/>
                  </a:ln>
                  <a:solidFill>
                    <a:srgbClr val="FFFFFF"/>
                  </a:solidFill>
                  <a:effectLst/>
                  <a:uLnTx/>
                  <a:uFillTx/>
                  <a:latin typeface="Calibri"/>
                  <a:ea typeface="Calibri"/>
                  <a:cs typeface="Calibri"/>
                  <a:sym typeface="Calibri"/>
                </a:rPr>
                <a:t>Truancy</a:t>
              </a:r>
              <a:r>
                <a:rPr kumimoji="0" lang="en-US" sz="3200" b="1" i="0" u="none" strike="noStrike" kern="1200" cap="none" spc="0" normalizeH="0" baseline="0" noProof="0">
                  <a:ln>
                    <a:noFill/>
                  </a:ln>
                  <a:solidFill>
                    <a:srgbClr val="FFFFFF"/>
                  </a:solidFill>
                  <a:effectLst/>
                  <a:uLnTx/>
                  <a:uFillTx/>
                  <a:latin typeface="Calibri"/>
                  <a:ea typeface="Calibri"/>
                  <a:cs typeface="Calibri"/>
                  <a:sym typeface="Calibri"/>
                </a:rPr>
                <a:t> </a:t>
              </a:r>
              <a:endParaRPr kumimoji="0" sz="15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46" name="Google Shape;946;g2c577181027_0_0"/>
          <p:cNvGrpSpPr/>
          <p:nvPr/>
        </p:nvGrpSpPr>
        <p:grpSpPr>
          <a:xfrm>
            <a:off x="7704225" y="1125964"/>
            <a:ext cx="3090580" cy="896138"/>
            <a:chOff x="5055588" y="158248"/>
            <a:chExt cx="3250163" cy="929700"/>
          </a:xfrm>
        </p:grpSpPr>
        <p:sp>
          <p:nvSpPr>
            <p:cNvPr id="947" name="Google Shape;947;g2c577181027_0_0"/>
            <p:cNvSpPr/>
            <p:nvPr/>
          </p:nvSpPr>
          <p:spPr>
            <a:xfrm>
              <a:off x="5055588" y="158248"/>
              <a:ext cx="3205800" cy="929700"/>
            </a:xfrm>
            <a:prstGeom prst="roundRect">
              <a:avLst>
                <a:gd name="adj" fmla="val 10000"/>
              </a:avLst>
            </a:prstGeom>
            <a:solidFill>
              <a:srgbClr val="3B8D6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endParaRPr kumimoji="0" sz="15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8" name="Google Shape;948;g2c577181027_0_0"/>
            <p:cNvSpPr txBox="1"/>
            <p:nvPr/>
          </p:nvSpPr>
          <p:spPr>
            <a:xfrm>
              <a:off x="5099951" y="214124"/>
              <a:ext cx="3205800" cy="795300"/>
            </a:xfrm>
            <a:prstGeom prst="rect">
              <a:avLst/>
            </a:prstGeom>
            <a:noFill/>
            <a:ln>
              <a:noFill/>
            </a:ln>
          </p:spPr>
          <p:txBody>
            <a:bodyPr spcFirstLastPara="1" wrap="square" lIns="199125" tIns="199125" rIns="199125" bIns="106675"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100"/>
                <a:buFont typeface="Arial"/>
                <a:buNone/>
                <a:tabLst/>
                <a:defRPr/>
              </a:pPr>
              <a:r>
                <a:rPr kumimoji="0" lang="en-US" sz="2800" b="1" i="0" u="none" strike="noStrike" kern="1200" cap="none" spc="0" normalizeH="0" baseline="0" noProof="0">
                  <a:ln>
                    <a:noFill/>
                  </a:ln>
                  <a:solidFill>
                    <a:srgbClr val="FFFFFF"/>
                  </a:solidFill>
                  <a:effectLst/>
                  <a:uLnTx/>
                  <a:uFillTx/>
                  <a:latin typeface="Calibri"/>
                  <a:ea typeface="Calibri"/>
                  <a:cs typeface="Calibri"/>
                  <a:sym typeface="Calibri"/>
                </a:rPr>
                <a:t>Chronic Absence</a:t>
              </a: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950" name="Google Shape;950;g2c577181027_0_0"/>
          <p:cNvSpPr txBox="1"/>
          <p:nvPr/>
        </p:nvSpPr>
        <p:spPr>
          <a:xfrm>
            <a:off x="2150883" y="6215110"/>
            <a:ext cx="8006400" cy="3078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40404F"/>
              </a:buClr>
              <a:buSzPts val="1200"/>
              <a:buFont typeface="Arial"/>
              <a:buNone/>
              <a:tabLst/>
              <a:defRPr/>
            </a:pPr>
            <a:r>
              <a:rPr kumimoji="0" lang="en-US" sz="1400" b="0" i="0" u="sng" strike="noStrike" kern="1200" cap="none" spc="0" normalizeH="0" baseline="0" noProof="0">
                <a:ln>
                  <a:noFill/>
                </a:ln>
                <a:solidFill>
                  <a:srgbClr val="467886"/>
                </a:solidFill>
                <a:effectLst/>
                <a:uLnTx/>
                <a:uFillTx/>
                <a:latin typeface="Gill Sans"/>
                <a:ea typeface="Gill Sans"/>
                <a:cs typeface="Gill Sans"/>
                <a:sym typeface="Gill Sans"/>
                <a:hlinkClick r:id="rId3"/>
              </a:rPr>
              <a:t>https://www.attendanceworks.org/whats-the-difference-between-chronic-absence-and-truancy/</a:t>
            </a:r>
            <a:endParaRPr kumimoji="0" sz="14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sp>
        <p:nvSpPr>
          <p:cNvPr id="951" name="Google Shape;951;g2c577181027_0_0"/>
          <p:cNvSpPr/>
          <p:nvPr/>
        </p:nvSpPr>
        <p:spPr>
          <a:xfrm>
            <a:off x="4765768" y="1965960"/>
            <a:ext cx="2871300" cy="4059900"/>
          </a:xfrm>
          <a:prstGeom prst="roundRect">
            <a:avLst>
              <a:gd name="adj" fmla="val 10000"/>
            </a:avLst>
          </a:prstGeom>
          <a:solidFill>
            <a:schemeClr val="lt1"/>
          </a:solidFill>
          <a:ln w="25400" cap="flat" cmpd="sng">
            <a:solidFill>
              <a:srgbClr val="1140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2" name="Google Shape;952;g2c577181027_0_0"/>
          <p:cNvSpPr/>
          <p:nvPr/>
        </p:nvSpPr>
        <p:spPr>
          <a:xfrm>
            <a:off x="8446101" y="1965950"/>
            <a:ext cx="3090900" cy="4059900"/>
          </a:xfrm>
          <a:prstGeom prst="roundRect">
            <a:avLst>
              <a:gd name="adj" fmla="val 10000"/>
            </a:avLst>
          </a:prstGeom>
          <a:solidFill>
            <a:schemeClr val="lt1"/>
          </a:solidFill>
          <a:ln w="25400" cap="flat" cmpd="sng">
            <a:solidFill>
              <a:srgbClr val="114056"/>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900"/>
              <a:buFont typeface="Arial"/>
              <a:buNone/>
              <a:tabLst/>
              <a:defRPr/>
            </a:pPr>
            <a:endParaRPr kumimoji="0" sz="1900" b="0" i="0" u="none" strike="noStrike" kern="1200" cap="none" spc="0" normalizeH="0" baseline="0" noProof="0">
              <a:ln>
                <a:noFill/>
              </a:ln>
              <a:solidFill>
                <a:srgbClr val="40404F"/>
              </a:solidFill>
              <a:effectLst/>
              <a:uLnTx/>
              <a:uFillTx/>
              <a:latin typeface="Calibri"/>
              <a:ea typeface="Calibri"/>
              <a:cs typeface="Calibri"/>
              <a:sym typeface="Calibri"/>
            </a:endParaRPr>
          </a:p>
        </p:txBody>
      </p:sp>
      <p:sp>
        <p:nvSpPr>
          <p:cNvPr id="953" name="Google Shape;953;g2c577181027_0_0"/>
          <p:cNvSpPr txBox="1"/>
          <p:nvPr/>
        </p:nvSpPr>
        <p:spPr>
          <a:xfrm>
            <a:off x="4928616" y="2176272"/>
            <a:ext cx="2552700" cy="3047700"/>
          </a:xfrm>
          <a:prstGeom prst="rect">
            <a:avLst/>
          </a:prstGeom>
          <a:noFill/>
          <a:ln>
            <a:noFill/>
          </a:ln>
        </p:spPr>
        <p:txBody>
          <a:bodyPr spcFirstLastPara="1" wrap="square" lIns="91425" tIns="45700" rIns="91425" bIns="45700" anchor="t" anchorCtr="0">
            <a:spAutoFit/>
          </a:bodyPr>
          <a:lstStyle/>
          <a:p>
            <a:pPr marL="266700" marR="0" lvl="0" indent="-196850" algn="l" defTabSz="914400" rtl="0" eaLnBrk="1" fontAlgn="auto" latinLnBrk="0" hangingPunct="1">
              <a:lnSpc>
                <a:spcPct val="100000"/>
              </a:lnSpc>
              <a:spcBef>
                <a:spcPts val="0"/>
              </a:spcBef>
              <a:spcAft>
                <a:spcPts val="0"/>
              </a:spcAft>
              <a:buClr>
                <a:srgbClr val="76AB4F"/>
              </a:buClr>
              <a:buSzPts val="1500"/>
              <a:buFont typeface="Noto Sans Symbols"/>
              <a:buChar char="▲"/>
              <a:tabLst/>
              <a:defRPr/>
            </a:pPr>
            <a:r>
              <a:rPr kumimoji="0" lang="en-US" sz="1900" b="0" i="0" u="none" strike="noStrike" kern="1200" cap="none" spc="0" normalizeH="0" baseline="0" noProof="0" dirty="0">
                <a:ln>
                  <a:noFill/>
                </a:ln>
                <a:solidFill>
                  <a:srgbClr val="000000"/>
                </a:solidFill>
                <a:effectLst/>
                <a:uLnTx/>
                <a:uFillTx/>
                <a:latin typeface="Gill Sans"/>
                <a:ea typeface="Gill Sans"/>
                <a:cs typeface="Gill Sans"/>
                <a:sym typeface="Gill Sans"/>
              </a:rPr>
              <a:t>Counts ONLY unexcused absences</a:t>
            </a:r>
            <a:endParaRPr kumimoji="0" sz="1900" b="0" i="0" u="none" strike="noStrike" kern="1200" cap="none" spc="0" normalizeH="0" baseline="0" noProof="0" dirty="0">
              <a:ln>
                <a:noFill/>
              </a:ln>
              <a:solidFill>
                <a:srgbClr val="000000"/>
              </a:solidFill>
              <a:effectLst/>
              <a:uLnTx/>
              <a:uFillTx/>
              <a:latin typeface="Arial"/>
              <a:ea typeface="Arial"/>
              <a:cs typeface="Arial"/>
              <a:sym typeface="Arial"/>
            </a:endParaRPr>
          </a:p>
          <a:p>
            <a:pPr marL="266700" marR="0" lvl="0" indent="-196850" algn="l" defTabSz="914400" rtl="0" eaLnBrk="1" fontAlgn="auto" latinLnBrk="0" hangingPunct="1">
              <a:lnSpc>
                <a:spcPct val="100000"/>
              </a:lnSpc>
              <a:spcBef>
                <a:spcPts val="2400"/>
              </a:spcBef>
              <a:spcAft>
                <a:spcPts val="0"/>
              </a:spcAft>
              <a:buClr>
                <a:srgbClr val="76AB4F"/>
              </a:buClr>
              <a:buSzPts val="1500"/>
              <a:buFont typeface="Noto Sans Symbols"/>
              <a:buChar char="▲"/>
              <a:tabLst/>
              <a:defRPr/>
            </a:pPr>
            <a:r>
              <a:rPr kumimoji="0" lang="en-US" sz="1900" b="0" i="0" u="none" strike="noStrike" kern="1200" cap="none" spc="0" normalizeH="0" baseline="0" noProof="0" dirty="0">
                <a:ln>
                  <a:noFill/>
                </a:ln>
                <a:solidFill>
                  <a:srgbClr val="000000"/>
                </a:solidFill>
                <a:effectLst/>
                <a:uLnTx/>
                <a:uFillTx/>
                <a:latin typeface="Gill Sans"/>
                <a:ea typeface="Gill Sans"/>
                <a:cs typeface="Gill Sans"/>
                <a:sym typeface="Gill Sans"/>
              </a:rPr>
              <a:t>Emphasizes individual compliance with school rules</a:t>
            </a:r>
            <a:endParaRPr kumimoji="0" sz="1500" b="0" i="0" u="none" strike="noStrike" kern="1200" cap="none" spc="0" normalizeH="0" baseline="0" noProof="0" dirty="0">
              <a:ln>
                <a:noFill/>
              </a:ln>
              <a:solidFill>
                <a:srgbClr val="000000"/>
              </a:solidFill>
              <a:effectLst/>
              <a:uLnTx/>
              <a:uFillTx/>
              <a:latin typeface="Arial"/>
              <a:ea typeface="Arial"/>
              <a:cs typeface="Arial"/>
              <a:sym typeface="Arial"/>
            </a:endParaRPr>
          </a:p>
          <a:p>
            <a:pPr marL="266700" marR="0" lvl="0" indent="-196850" algn="l" defTabSz="914400" rtl="0" eaLnBrk="1" fontAlgn="auto" latinLnBrk="0" hangingPunct="1">
              <a:lnSpc>
                <a:spcPct val="100000"/>
              </a:lnSpc>
              <a:spcBef>
                <a:spcPts val="2400"/>
              </a:spcBef>
              <a:spcAft>
                <a:spcPts val="0"/>
              </a:spcAft>
              <a:buClr>
                <a:srgbClr val="76AB4F"/>
              </a:buClr>
              <a:buSzPts val="1500"/>
              <a:buFont typeface="Noto Sans Symbols"/>
              <a:buChar char="▲"/>
              <a:tabLst/>
              <a:defRPr/>
            </a:pPr>
            <a:r>
              <a:rPr kumimoji="0" lang="en-US" sz="1900" b="0" i="0" u="none" strike="noStrike" kern="1200" cap="none" spc="0" normalizeH="0" baseline="0" noProof="0" dirty="0">
                <a:ln>
                  <a:noFill/>
                </a:ln>
                <a:solidFill>
                  <a:srgbClr val="000000"/>
                </a:solidFill>
                <a:effectLst/>
                <a:uLnTx/>
                <a:uFillTx/>
                <a:latin typeface="Gill Sans"/>
                <a:ea typeface="Gill Sans"/>
                <a:cs typeface="Gill Sans"/>
                <a:sym typeface="Gill Sans"/>
              </a:rPr>
              <a:t>Uses legal, typically more blaming and punitive, solutions</a:t>
            </a:r>
            <a:endParaRPr kumimoji="0" sz="19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954" name="Google Shape;954;g2c577181027_0_0"/>
          <p:cNvSpPr txBox="1"/>
          <p:nvPr/>
        </p:nvSpPr>
        <p:spPr>
          <a:xfrm>
            <a:off x="8506975" y="1957075"/>
            <a:ext cx="3027300" cy="3932700"/>
          </a:xfrm>
          <a:prstGeom prst="rect">
            <a:avLst/>
          </a:prstGeom>
          <a:noFill/>
          <a:ln>
            <a:noFill/>
          </a:ln>
        </p:spPr>
        <p:txBody>
          <a:bodyPr spcFirstLastPara="1" wrap="square" lIns="91425" tIns="45700" rIns="91425" bIns="45700" anchor="t" anchorCtr="0">
            <a:spAutoFit/>
          </a:bodyPr>
          <a:lstStyle/>
          <a:p>
            <a:pPr marL="266700" marR="0" lvl="0" indent="-254000" algn="l" defTabSz="914400" rtl="0" eaLnBrk="1" fontAlgn="auto" latinLnBrk="0" hangingPunct="1">
              <a:lnSpc>
                <a:spcPct val="100000"/>
              </a:lnSpc>
              <a:spcBef>
                <a:spcPts val="1100"/>
              </a:spcBef>
              <a:spcAft>
                <a:spcPts val="0"/>
              </a:spcAft>
              <a:buClr>
                <a:srgbClr val="009900"/>
              </a:buClr>
              <a:buSzPts val="2400"/>
              <a:buFont typeface="Noto Sans Symbols"/>
              <a:buChar char="▪"/>
              <a:tabLst/>
              <a:defRPr/>
            </a:pPr>
            <a:r>
              <a:rPr kumimoji="0" lang="en-US" sz="1800" b="0" i="0" u="none" strike="noStrike" kern="1200" cap="none" spc="0" normalizeH="0" baseline="0" noProof="0">
                <a:ln>
                  <a:noFill/>
                </a:ln>
                <a:solidFill>
                  <a:srgbClr val="000000"/>
                </a:solidFill>
                <a:effectLst/>
                <a:uLnTx/>
                <a:uFillTx/>
                <a:latin typeface="Gill Sans"/>
                <a:ea typeface="Gill Sans"/>
                <a:cs typeface="Gill Sans"/>
                <a:sym typeface="Gill Sans"/>
              </a:rPr>
              <a:t>Missing 10% counts ALL absences </a:t>
            </a:r>
            <a:r>
              <a:rPr kumimoji="0" lang="en-US" sz="1800" b="0" i="1" u="none" strike="noStrike" kern="1200" cap="none" spc="0" normalizeH="0" baseline="0" noProof="0">
                <a:ln>
                  <a:noFill/>
                </a:ln>
                <a:solidFill>
                  <a:srgbClr val="000000"/>
                </a:solidFill>
                <a:effectLst/>
                <a:uLnTx/>
                <a:uFillTx/>
                <a:latin typeface="Gill Sans"/>
                <a:ea typeface="Gill Sans"/>
                <a:cs typeface="Gill Sans"/>
                <a:sym typeface="Gill Sans"/>
              </a:rPr>
              <a:t>(excused, unexcused, &amp; suspensions)</a:t>
            </a: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a:p>
            <a:pPr marL="266700" marR="0" lvl="0" indent="-254000" algn="l" defTabSz="914400" rtl="0" eaLnBrk="1" fontAlgn="auto" latinLnBrk="0" hangingPunct="1">
              <a:lnSpc>
                <a:spcPct val="100000"/>
              </a:lnSpc>
              <a:spcBef>
                <a:spcPts val="1100"/>
              </a:spcBef>
              <a:spcAft>
                <a:spcPts val="0"/>
              </a:spcAft>
              <a:buClr>
                <a:srgbClr val="009900"/>
              </a:buClr>
              <a:buSzPts val="2400"/>
              <a:buFont typeface="Noto Sans Symbols"/>
              <a:buChar char="▪"/>
              <a:tabLst/>
              <a:defRPr/>
            </a:pPr>
            <a:r>
              <a:rPr kumimoji="0" lang="en-US" sz="1800" b="0" i="0" u="none" strike="noStrike" kern="1200" cap="none" spc="0" normalizeH="0" baseline="0" noProof="0">
                <a:ln>
                  <a:noFill/>
                </a:ln>
                <a:solidFill>
                  <a:srgbClr val="000000"/>
                </a:solidFill>
                <a:effectLst/>
                <a:uLnTx/>
                <a:uFillTx/>
                <a:latin typeface="Gill Sans"/>
                <a:ea typeface="Gill Sans"/>
                <a:cs typeface="Gill Sans"/>
                <a:sym typeface="Gill Sans"/>
              </a:rPr>
              <a:t>Emphasizes impact of missed days and the </a:t>
            </a:r>
            <a:r>
              <a:rPr kumimoji="0" lang="en-US" sz="1800" b="0" i="0" u="none" strike="noStrike" kern="1200" cap="none" spc="0" normalizeH="0" baseline="0" noProof="0">
                <a:ln>
                  <a:noFill/>
                </a:ln>
                <a:solidFill>
                  <a:srgbClr val="202124"/>
                </a:solidFill>
                <a:effectLst/>
                <a:uLnTx/>
                <a:uFillTx/>
                <a:latin typeface="Gill Sans"/>
                <a:ea typeface="Gill Sans"/>
                <a:cs typeface="Gill Sans"/>
                <a:sym typeface="Gill Sans"/>
              </a:rPr>
              <a:t>benefits of being present</a:t>
            </a:r>
            <a:endParaRPr kumimoji="0" sz="1800" b="0" i="0" u="none" strike="noStrike" kern="1200" cap="none" spc="0" normalizeH="0" baseline="0" noProof="0">
              <a:ln>
                <a:noFill/>
              </a:ln>
              <a:solidFill>
                <a:srgbClr val="202124"/>
              </a:solidFill>
              <a:effectLst/>
              <a:uLnTx/>
              <a:uFillTx/>
              <a:latin typeface="Arial"/>
              <a:ea typeface="Arial"/>
              <a:cs typeface="Arial"/>
              <a:sym typeface="Arial"/>
            </a:endParaRPr>
          </a:p>
          <a:p>
            <a:pPr marL="266700" marR="0" lvl="0" indent="-254000" algn="l" defTabSz="914400" rtl="0" eaLnBrk="1" fontAlgn="auto" latinLnBrk="0" hangingPunct="1">
              <a:lnSpc>
                <a:spcPct val="100000"/>
              </a:lnSpc>
              <a:spcBef>
                <a:spcPts val="1100"/>
              </a:spcBef>
              <a:spcAft>
                <a:spcPts val="0"/>
              </a:spcAft>
              <a:buClr>
                <a:srgbClr val="009900"/>
              </a:buClr>
              <a:buSzPts val="2400"/>
              <a:buFont typeface="Noto Sans Symbols"/>
              <a:buChar char="▪"/>
              <a:tabLst/>
              <a:defRPr/>
            </a:pPr>
            <a:r>
              <a:rPr kumimoji="0" lang="en-US" sz="1800" b="0" i="0" u="none" strike="noStrike" kern="1200" cap="none" spc="0" normalizeH="0" baseline="0" noProof="0">
                <a:ln>
                  <a:noFill/>
                </a:ln>
                <a:solidFill>
                  <a:srgbClr val="000000"/>
                </a:solidFill>
                <a:effectLst/>
                <a:uLnTx/>
                <a:uFillTx/>
                <a:latin typeface="Gill Sans"/>
                <a:ea typeface="Gill Sans"/>
                <a:cs typeface="Gill Sans"/>
                <a:sym typeface="Gill Sans"/>
              </a:rPr>
              <a:t>Uses preventative, problem-solving, trauma-sensitive strategies</a:t>
            </a: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a:p>
            <a:pPr marL="266700" marR="0" lvl="0" indent="-254000" algn="l" defTabSz="914400" rtl="0" eaLnBrk="1" fontAlgn="auto" latinLnBrk="0" hangingPunct="1">
              <a:lnSpc>
                <a:spcPct val="100000"/>
              </a:lnSpc>
              <a:spcBef>
                <a:spcPts val="1100"/>
              </a:spcBef>
              <a:spcAft>
                <a:spcPts val="0"/>
              </a:spcAft>
              <a:buClr>
                <a:srgbClr val="009900"/>
              </a:buClr>
              <a:buSzPts val="2400"/>
              <a:buFont typeface="Noto Sans Symbols"/>
              <a:buChar char="▪"/>
              <a:tabLst/>
              <a:defRPr/>
            </a:pPr>
            <a:r>
              <a:rPr kumimoji="0" lang="en-US" sz="1800" b="0" i="0" u="none" strike="noStrike" kern="1200" cap="none" spc="0" normalizeH="0" baseline="0" noProof="0">
                <a:ln>
                  <a:noFill/>
                </a:ln>
                <a:solidFill>
                  <a:srgbClr val="000000"/>
                </a:solidFill>
                <a:effectLst/>
                <a:uLnTx/>
                <a:uFillTx/>
                <a:latin typeface="Gill Sans"/>
                <a:ea typeface="Gill Sans"/>
                <a:cs typeface="Gill Sans"/>
                <a:sym typeface="Gill Sans"/>
              </a:rPr>
              <a:t>Cultivates family and student engagement</a:t>
            </a:r>
            <a:endParaRPr kumimoji="0" sz="1800" b="0" i="0" u="none" strike="noStrike" kern="1200" cap="none" spc="0" normalizeH="0" baseline="0" noProof="0">
              <a:ln>
                <a:noFill/>
              </a:ln>
              <a:solidFill>
                <a:srgbClr val="40404F"/>
              </a:solidFill>
              <a:effectLst/>
              <a:uLnTx/>
              <a:uFillTx/>
              <a:latin typeface="Calibri"/>
              <a:ea typeface="Calibri"/>
              <a:cs typeface="Calibri"/>
              <a:sym typeface="Calibri"/>
            </a:endParaRPr>
          </a:p>
        </p:txBody>
      </p:sp>
      <p:sp>
        <p:nvSpPr>
          <p:cNvPr id="955" name="Google Shape;955;g2c577181027_0_0"/>
          <p:cNvSpPr/>
          <p:nvPr/>
        </p:nvSpPr>
        <p:spPr>
          <a:xfrm>
            <a:off x="1164929" y="1956985"/>
            <a:ext cx="2871300" cy="4059900"/>
          </a:xfrm>
          <a:prstGeom prst="roundRect">
            <a:avLst>
              <a:gd name="adj" fmla="val 10000"/>
            </a:avLst>
          </a:prstGeom>
          <a:solidFill>
            <a:schemeClr val="lt1"/>
          </a:solidFill>
          <a:ln w="25400" cap="flat" cmpd="sng">
            <a:solidFill>
              <a:srgbClr val="1140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1100"/>
              </a:spcBef>
              <a:spcAft>
                <a:spcPts val="0"/>
              </a:spcAft>
              <a:buClr>
                <a:srgbClr val="000000"/>
              </a:buClr>
              <a:buSzPts val="1900"/>
              <a:buFont typeface="Arial"/>
              <a:buNone/>
              <a:tabLst/>
              <a:defRPr/>
            </a:pPr>
            <a:endParaRPr kumimoji="0" sz="1900" b="0" i="0" u="none" strike="noStrike" kern="1200" cap="none" spc="0" normalizeH="0" baseline="0" noProof="0">
              <a:ln>
                <a:noFill/>
              </a:ln>
              <a:solidFill>
                <a:srgbClr val="40404F"/>
              </a:solidFill>
              <a:effectLst/>
              <a:uLnTx/>
              <a:uFillTx/>
              <a:latin typeface="Calibri"/>
              <a:ea typeface="Calibri"/>
              <a:cs typeface="Calibri"/>
              <a:sym typeface="Calibri"/>
            </a:endParaRPr>
          </a:p>
        </p:txBody>
      </p:sp>
      <p:sp>
        <p:nvSpPr>
          <p:cNvPr id="956" name="Google Shape;956;g2c577181027_0_0"/>
          <p:cNvSpPr txBox="1"/>
          <p:nvPr/>
        </p:nvSpPr>
        <p:spPr>
          <a:xfrm>
            <a:off x="1344629" y="1974385"/>
            <a:ext cx="2511900" cy="4025100"/>
          </a:xfrm>
          <a:prstGeom prst="rect">
            <a:avLst/>
          </a:prstGeom>
          <a:noFill/>
          <a:ln>
            <a:noFill/>
          </a:ln>
        </p:spPr>
        <p:txBody>
          <a:bodyPr spcFirstLastPara="1" wrap="square" lIns="91425" tIns="45700" rIns="91425" bIns="45700" anchor="t" anchorCtr="0">
            <a:spAutoFit/>
          </a:bodyPr>
          <a:lstStyle/>
          <a:p>
            <a:pPr marL="266700" marR="0" lvl="0" indent="-196850" algn="l" defTabSz="914400" rtl="0" eaLnBrk="1" fontAlgn="auto" latinLnBrk="0" hangingPunct="1">
              <a:lnSpc>
                <a:spcPct val="100000"/>
              </a:lnSpc>
              <a:spcBef>
                <a:spcPts val="1100"/>
              </a:spcBef>
              <a:spcAft>
                <a:spcPts val="0"/>
              </a:spcAft>
              <a:buClr>
                <a:srgbClr val="1B6279"/>
              </a:buClr>
              <a:buSzPts val="1500"/>
              <a:buFont typeface="Noto Sans Symbols"/>
              <a:buChar char="●"/>
              <a:tabLst/>
              <a:defRPr/>
            </a:pPr>
            <a:r>
              <a:rPr kumimoji="0" lang="en-US" sz="1900" b="0" i="0" u="none" strike="noStrike" kern="1200" cap="none" spc="0" normalizeH="0" baseline="0" noProof="0" dirty="0">
                <a:ln>
                  <a:noFill/>
                </a:ln>
                <a:solidFill>
                  <a:srgbClr val="000000"/>
                </a:solidFill>
                <a:effectLst/>
                <a:uLnTx/>
                <a:uFillTx/>
                <a:latin typeface="Gill Sans"/>
                <a:ea typeface="Gill Sans"/>
                <a:cs typeface="Gill Sans"/>
                <a:sym typeface="Gill Sans"/>
              </a:rPr>
              <a:t>School level measure (not student level) </a:t>
            </a:r>
            <a:endParaRPr kumimoji="0" sz="1500" b="0" i="0" u="none" strike="noStrike" kern="1200" cap="none" spc="0" normalizeH="0" baseline="0" noProof="0" dirty="0">
              <a:ln>
                <a:noFill/>
              </a:ln>
              <a:solidFill>
                <a:srgbClr val="000000"/>
              </a:solidFill>
              <a:effectLst/>
              <a:uLnTx/>
              <a:uFillTx/>
              <a:latin typeface="Arial"/>
              <a:ea typeface="Arial"/>
              <a:cs typeface="Arial"/>
              <a:sym typeface="Arial"/>
            </a:endParaRPr>
          </a:p>
          <a:p>
            <a:pPr marL="266700" marR="0" lvl="0" indent="-196850" algn="l" defTabSz="914400" rtl="0" eaLnBrk="1" fontAlgn="auto" latinLnBrk="0" hangingPunct="1">
              <a:lnSpc>
                <a:spcPct val="100000"/>
              </a:lnSpc>
              <a:spcBef>
                <a:spcPts val="1100"/>
              </a:spcBef>
              <a:spcAft>
                <a:spcPts val="0"/>
              </a:spcAft>
              <a:buClr>
                <a:srgbClr val="1B6279"/>
              </a:buClr>
              <a:buSzPts val="1500"/>
              <a:buFont typeface="Noto Sans Symbols"/>
              <a:buChar char="●"/>
              <a:tabLst/>
              <a:defRPr/>
            </a:pPr>
            <a:r>
              <a:rPr kumimoji="0" lang="en-US" sz="1900" b="0" i="0" u="none" strike="noStrike" kern="1200" cap="none" spc="0" normalizeH="0" baseline="0" noProof="0" dirty="0">
                <a:ln>
                  <a:noFill/>
                </a:ln>
                <a:solidFill>
                  <a:srgbClr val="000000"/>
                </a:solidFill>
                <a:effectLst/>
                <a:uLnTx/>
                <a:uFillTx/>
                <a:latin typeface="Gill Sans"/>
                <a:ea typeface="Gill Sans"/>
                <a:cs typeface="Gill Sans"/>
                <a:sym typeface="Gill Sans"/>
              </a:rPr>
              <a:t>Notices aggregate attendance at certain point in time (e.g., half-days, holidays, bad weather)</a:t>
            </a:r>
            <a:endParaRPr kumimoji="0" sz="1500" b="0" i="0" u="none" strike="noStrike" kern="1200" cap="none" spc="0" normalizeH="0" baseline="0" noProof="0" dirty="0">
              <a:ln>
                <a:noFill/>
              </a:ln>
              <a:solidFill>
                <a:srgbClr val="000000"/>
              </a:solidFill>
              <a:effectLst/>
              <a:uLnTx/>
              <a:uFillTx/>
              <a:latin typeface="Arial"/>
              <a:ea typeface="Arial"/>
              <a:cs typeface="Arial"/>
              <a:sym typeface="Arial"/>
            </a:endParaRPr>
          </a:p>
          <a:p>
            <a:pPr marL="266700" marR="0" lvl="0" indent="-196850" algn="l" defTabSz="914400" rtl="0" eaLnBrk="1" fontAlgn="auto" latinLnBrk="0" hangingPunct="1">
              <a:lnSpc>
                <a:spcPct val="100000"/>
              </a:lnSpc>
              <a:spcBef>
                <a:spcPts val="1100"/>
              </a:spcBef>
              <a:spcAft>
                <a:spcPts val="0"/>
              </a:spcAft>
              <a:buClr>
                <a:srgbClr val="1B6279"/>
              </a:buClr>
              <a:buSzPts val="1500"/>
              <a:buFont typeface="Noto Sans Symbols"/>
              <a:buChar char="●"/>
              <a:tabLst/>
              <a:defRPr/>
            </a:pPr>
            <a:r>
              <a:rPr kumimoji="0" lang="en-US" sz="1900" b="0" i="0" u="none" strike="noStrike" kern="1200" cap="none" spc="0" normalizeH="0" baseline="0" noProof="0" dirty="0">
                <a:ln>
                  <a:noFill/>
                </a:ln>
                <a:solidFill>
                  <a:srgbClr val="000000"/>
                </a:solidFill>
                <a:effectLst/>
                <a:uLnTx/>
                <a:uFillTx/>
                <a:latin typeface="Gill Sans"/>
                <a:ea typeface="Gill Sans"/>
                <a:cs typeface="Gill Sans"/>
                <a:sym typeface="Gill Sans"/>
              </a:rPr>
              <a:t>Masks individual student chronic absences</a:t>
            </a:r>
            <a:endParaRPr kumimoji="0" sz="1900" b="0" i="0" u="none" strike="noStrike" kern="1200" cap="none" spc="0" normalizeH="0" baseline="0" noProof="0" dirty="0">
              <a:ln>
                <a:noFill/>
              </a:ln>
              <a:solidFill>
                <a:srgbClr val="40404F"/>
              </a:solidFill>
              <a:effectLst/>
              <a:uLnTx/>
              <a:uFillTx/>
              <a:latin typeface="Calibri"/>
              <a:ea typeface="Calibri"/>
              <a:cs typeface="Calibri"/>
              <a:sym typeface="Calibri"/>
            </a:endParaRPr>
          </a:p>
          <a:p>
            <a:pPr marL="266700" marR="0" lvl="0" indent="-101600" algn="l" defTabSz="914400" rtl="0" eaLnBrk="1" fontAlgn="auto" latinLnBrk="0" hangingPunct="1">
              <a:lnSpc>
                <a:spcPct val="100000"/>
              </a:lnSpc>
              <a:spcBef>
                <a:spcPts val="1100"/>
              </a:spcBef>
              <a:spcAft>
                <a:spcPts val="0"/>
              </a:spcAft>
              <a:buClr>
                <a:srgbClr val="009900"/>
              </a:buClr>
              <a:buSzPts val="2500"/>
              <a:buFont typeface="Noto Sans Symbols"/>
              <a:buNone/>
              <a:tabLst/>
              <a:defRPr/>
            </a:pPr>
            <a:endParaRPr kumimoji="0" sz="19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451;p64">
            <a:extLst>
              <a:ext uri="{FF2B5EF4-FFF2-40B4-BE49-F238E27FC236}">
                <a16:creationId xmlns:a16="http://schemas.microsoft.com/office/drawing/2014/main" id="{4350E881-0450-C340-6F36-D78F6F54D761}"/>
              </a:ext>
            </a:extLst>
          </p:cNvPr>
          <p:cNvSpPr txBox="1">
            <a:spLocks/>
          </p:cNvSpPr>
          <p:nvPr/>
        </p:nvSpPr>
        <p:spPr>
          <a:xfrm>
            <a:off x="188875" y="-9525"/>
            <a:ext cx="12003300" cy="627300"/>
          </a:xfrm>
          <a:prstGeom prst="rect">
            <a:avLst/>
          </a:prstGeom>
          <a:noFill/>
          <a:ln>
            <a:noFill/>
          </a:ln>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Pts val="1500"/>
              <a:buFontTx/>
              <a:buNone/>
              <a:tabLst/>
              <a:defRPr/>
            </a:pPr>
            <a:r>
              <a:rPr kumimoji="0" lang="en-US" sz="2700" b="1" i="0" u="none" strike="noStrike" kern="1200" cap="none" spc="0" normalizeH="0" baseline="0" noProof="0">
                <a:ln>
                  <a:noFill/>
                </a:ln>
                <a:solidFill>
                  <a:prstClr val="white"/>
                </a:solidFill>
                <a:effectLst/>
                <a:uLnTx/>
                <a:uFillTx/>
                <a:latin typeface="Rockwell"/>
                <a:ea typeface="Rockwell"/>
                <a:cs typeface="Rockwell"/>
                <a:sym typeface="Rockwell"/>
              </a:rPr>
              <a:t>What’s the difference between ADA, truancy &amp; chronic absence?</a:t>
            </a:r>
            <a:endPar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The United States Faces an Attendance Crisis</a:t>
            </a:r>
            <a:endParaRPr/>
          </a:p>
        </p:txBody>
      </p:sp>
      <p:sp>
        <p:nvSpPr>
          <p:cNvPr id="145" name="Google Shape;145;p4"/>
          <p:cNvSpPr txBox="1"/>
          <p:nvPr/>
        </p:nvSpPr>
        <p:spPr>
          <a:xfrm>
            <a:off x="835794" y="1437560"/>
            <a:ext cx="10791000" cy="3693278"/>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E5473"/>
              </a:buClr>
              <a:buSzPts val="2500"/>
              <a:buFont typeface="Arial" panose="020B0604020202020204" pitchFamily="34" charset="0"/>
              <a:buChar char="•"/>
              <a:tabLst/>
              <a:defRPr/>
            </a:pPr>
            <a:r>
              <a:rPr kumimoji="0" lang="en-US" sz="2300" b="1" i="0" u="none" strike="noStrike" kern="0" cap="none" spc="0" normalizeH="0" baseline="0" noProof="0" dirty="0">
                <a:ln>
                  <a:noFill/>
                </a:ln>
                <a:solidFill>
                  <a:srgbClr val="0E5473"/>
                </a:solidFill>
                <a:effectLst/>
                <a:uLnTx/>
                <a:uFillTx/>
                <a:latin typeface="Calibri"/>
                <a:ea typeface="Calibri"/>
                <a:cs typeface="Calibri"/>
                <a:sym typeface="Calibri"/>
              </a:rPr>
              <a:t>Pre-pandemic: 8 million (1 out of 6) students were chronically absent </a:t>
            </a:r>
            <a:r>
              <a:rPr kumimoji="0" lang="en-US" sz="2300" b="0" i="1" u="none" strike="noStrike" kern="0" cap="none" spc="0" normalizeH="0" baseline="0" noProof="0" dirty="0">
                <a:ln>
                  <a:noFill/>
                </a:ln>
                <a:solidFill>
                  <a:srgbClr val="0E5473"/>
                </a:solidFill>
                <a:effectLst/>
                <a:uLnTx/>
                <a:uFillTx/>
                <a:latin typeface="Calibri"/>
                <a:ea typeface="Calibri"/>
                <a:cs typeface="Calibri"/>
                <a:sym typeface="Calibri"/>
              </a:rPr>
              <a:t>(missing 10% or more of school for any reason: excused, unexcused, suspension)</a:t>
            </a:r>
          </a:p>
          <a:p>
            <a:pPr marL="342900" marR="0" lvl="0" indent="-342900" algn="l" defTabSz="914400" rtl="0" eaLnBrk="1" fontAlgn="auto" latinLnBrk="0" hangingPunct="1">
              <a:lnSpc>
                <a:spcPct val="100000"/>
              </a:lnSpc>
              <a:spcBef>
                <a:spcPts val="3000"/>
              </a:spcBef>
              <a:spcAft>
                <a:spcPts val="0"/>
              </a:spcAft>
              <a:buClr>
                <a:srgbClr val="0E5473"/>
              </a:buClr>
              <a:buSzPts val="2500"/>
              <a:buFont typeface="Arial" panose="020B0604020202020204" pitchFamily="34" charset="0"/>
              <a:buChar char="•"/>
              <a:tabLst/>
              <a:defRPr/>
            </a:pPr>
            <a:r>
              <a:rPr kumimoji="0" lang="en-US" sz="2300" b="1" i="0" u="none" strike="noStrike" kern="0" cap="none" spc="0" normalizeH="0" baseline="0" noProof="0" dirty="0">
                <a:ln>
                  <a:noFill/>
                </a:ln>
                <a:solidFill>
                  <a:srgbClr val="0E5473"/>
                </a:solidFill>
                <a:effectLst/>
                <a:uLnTx/>
                <a:uFillTx/>
                <a:latin typeface="Calibri"/>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Chronic absence is higher than ever, </a:t>
            </a:r>
            <a:r>
              <a:rPr kumimoji="0" lang="en-US" sz="2300" b="0" i="0" u="none" strike="noStrike" kern="0" cap="none" spc="0" normalizeH="0" baseline="0" noProof="0" dirty="0">
                <a:ln>
                  <a:noFill/>
                </a:ln>
                <a:solidFill>
                  <a:srgbClr val="0E5473"/>
                </a:solidFill>
                <a:effectLst/>
                <a:uLnTx/>
                <a:uFillTx/>
                <a:latin typeface="Calibri"/>
                <a:ea typeface="Calibri"/>
                <a:cs typeface="Calibri"/>
                <a:sym typeface="Calibri"/>
              </a:rPr>
              <a:t>especially in early elementary and all throughout high school. </a:t>
            </a:r>
            <a:r>
              <a:rPr kumimoji="0" lang="en-US" sz="2300" b="0" i="0" u="none" strike="noStrike" kern="0" cap="none" spc="0" normalizeH="0" baseline="0" noProof="0" dirty="0">
                <a:ln>
                  <a:noFill/>
                </a:ln>
                <a:solidFill>
                  <a:srgbClr val="0E5473"/>
                </a:solidFill>
                <a:effectLst/>
                <a:uLnTx/>
                <a:uFillTx/>
                <a:latin typeface="Calibri"/>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
                  </a:ext>
                </a:extLst>
              </a:rPr>
              <a:t>By the end of school year (SY) 2021-22, data from multiple states showed chronic absence often doubled and affected more than 1 out of 4 </a:t>
            </a:r>
            <a:r>
              <a:rPr kumimoji="0" lang="en-US" sz="2300" b="0" i="0" u="none" strike="noStrike" kern="0" cap="none" spc="0" normalizeH="0" baseline="0" noProof="0" dirty="0">
                <a:ln>
                  <a:noFill/>
                </a:ln>
                <a:solidFill>
                  <a:srgbClr val="0E5473"/>
                </a:solidFill>
                <a:effectLst/>
                <a:uLnTx/>
                <a:uFillTx/>
                <a:latin typeface="Calibri"/>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students.</a:t>
            </a:r>
            <a:r>
              <a:rPr kumimoji="0" lang="en-US" sz="2300" b="0" i="0" u="none" strike="noStrike" kern="0" cap="none" spc="0" normalizeH="0" baseline="0" noProof="0" dirty="0">
                <a:ln>
                  <a:noFill/>
                </a:ln>
                <a:solidFill>
                  <a:srgbClr val="0E5473"/>
                </a:solidFill>
                <a:effectLst/>
                <a:uLnTx/>
                <a:uFillTx/>
                <a:latin typeface="Calibri"/>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
                  </a:ext>
                </a:extLst>
              </a:rPr>
              <a:t> Early district and state SY 2022-23 data show rates remain high.</a:t>
            </a:r>
            <a:endParaRPr kumimoji="0" lang="en-US" sz="2300" b="0" i="0" u="none" strike="noStrike" kern="0" cap="none" spc="0" normalizeH="0" baseline="0" noProof="0" dirty="0">
              <a:ln>
                <a:noFill/>
              </a:ln>
              <a:solidFill>
                <a:srgbClr val="0E5473"/>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3000"/>
              </a:spcBef>
              <a:spcAft>
                <a:spcPts val="0"/>
              </a:spcAft>
              <a:buClr>
                <a:srgbClr val="0E5473"/>
              </a:buClr>
              <a:buSzPts val="2500"/>
              <a:buFont typeface="Arial" panose="020B0604020202020204" pitchFamily="34" charset="0"/>
              <a:buChar char="•"/>
              <a:tabLst/>
              <a:defRPr/>
            </a:pPr>
            <a:r>
              <a:rPr kumimoji="0" lang="en-US" sz="2300" b="1" i="0" u="none" strike="noStrike" kern="0" cap="none" spc="0" normalizeH="0" baseline="0" noProof="0" dirty="0">
                <a:ln>
                  <a:noFill/>
                </a:ln>
                <a:solidFill>
                  <a:srgbClr val="0E5473"/>
                </a:solidFill>
                <a:effectLst/>
                <a:uLnTx/>
                <a:uFillTx/>
                <a:latin typeface="Calibri"/>
                <a:ea typeface="Calibri"/>
                <a:cs typeface="Calibri"/>
                <a:sym typeface="Calibri"/>
              </a:rPr>
              <a:t>Economically disadvantaged students and families as well as Native American, Black, Latino/Hispanic, and Pacific Islander students are disproportionately affected.</a:t>
            </a:r>
          </a:p>
        </p:txBody>
      </p:sp>
      <p:sp>
        <p:nvSpPr>
          <p:cNvPr id="3" name="TextBox 2">
            <a:extLst>
              <a:ext uri="{FF2B5EF4-FFF2-40B4-BE49-F238E27FC236}">
                <a16:creationId xmlns:a16="http://schemas.microsoft.com/office/drawing/2014/main" id="{DC3EFD14-FAD9-4458-8EFE-A55119FBB053}"/>
              </a:ext>
            </a:extLst>
          </p:cNvPr>
          <p:cNvSpPr txBox="1"/>
          <p:nvPr/>
        </p:nvSpPr>
        <p:spPr>
          <a:xfrm>
            <a:off x="1590516" y="6092765"/>
            <a:ext cx="87348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sng" strike="noStrike" kern="0" cap="none" spc="0" normalizeH="0" baseline="0" noProof="0" dirty="0">
                <a:ln>
                  <a:noFill/>
                </a:ln>
                <a:solidFill>
                  <a:srgbClr val="0DA7FF"/>
                </a:solidFill>
                <a:effectLst/>
                <a:uLnTx/>
                <a:uFillTx/>
                <a:latin typeface="Calibri" panose="020F0502020204030204" pitchFamily="34" charset="0"/>
                <a:cs typeface="Calibri" panose="020F0502020204030204" pitchFamily="34" charset="0"/>
                <a:sym typeface="Arial"/>
                <a:hlinkClick r:id="rId3"/>
              </a:rPr>
              <a:t>Using Chronic Absence to Map Interrupted Schooling, Instructional Loss and Educational Inequity</a:t>
            </a:r>
            <a:endParaRPr kumimoji="0" lang="en-US" sz="1000" b="0" i="0" u="sng" strike="noStrike" kern="0" cap="none" spc="0" normalizeH="0" baseline="0" noProof="0" dirty="0">
              <a:ln>
                <a:noFill/>
              </a:ln>
              <a:solidFill>
                <a:srgbClr val="0DA7FF"/>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sng" strike="noStrike" kern="0" cap="none" spc="0" normalizeH="0" baseline="0" noProof="0" dirty="0">
                <a:ln>
                  <a:noFill/>
                </a:ln>
                <a:solidFill>
                  <a:srgbClr val="0DA7FF"/>
                </a:solidFill>
                <a:effectLst/>
                <a:uLnTx/>
                <a:uFillTx/>
                <a:latin typeface="Calibri" panose="020F0502020204030204" pitchFamily="34" charset="0"/>
                <a:cs typeface="Calibri" panose="020F0502020204030204" pitchFamily="34" charset="0"/>
                <a:sym typeface="Arial"/>
                <a:hlinkClick r:id="rId4"/>
              </a:rPr>
              <a:t>Monitoring Data Matters Even More: A Review of State Attendance Data Policy and Practice in School Year 2022-23</a:t>
            </a:r>
            <a:endParaRPr kumimoji="0" lang="en-US" sz="1000" b="0" i="0" u="sng" strike="noStrike" kern="0" cap="none" spc="0" normalizeH="0" baseline="0" noProof="0" dirty="0">
              <a:ln>
                <a:noFill/>
              </a:ln>
              <a:solidFill>
                <a:srgbClr val="0DA7FF"/>
              </a:solidFill>
              <a:effectLst/>
              <a:uLnTx/>
              <a:uFillTx/>
              <a:latin typeface="Arial"/>
              <a:cs typeface="Arial"/>
              <a:sym typeface="Arial"/>
            </a:endParaRPr>
          </a:p>
        </p:txBody>
      </p:sp>
      <p:sp>
        <p:nvSpPr>
          <p:cNvPr id="4" name="TextBox 3">
            <a:extLst>
              <a:ext uri="{FF2B5EF4-FFF2-40B4-BE49-F238E27FC236}">
                <a16:creationId xmlns:a16="http://schemas.microsoft.com/office/drawing/2014/main" id="{6BE7D7AC-67A5-034E-E7C9-5952CCE25C44}"/>
              </a:ext>
            </a:extLst>
          </p:cNvPr>
          <p:cNvSpPr txBox="1"/>
          <p:nvPr/>
        </p:nvSpPr>
        <p:spPr>
          <a:xfrm>
            <a:off x="7699146" y="6231265"/>
            <a:ext cx="609414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sng" strike="noStrike" kern="0" cap="none" spc="0" normalizeH="0" baseline="0" noProof="0">
                <a:ln>
                  <a:noFill/>
                </a:ln>
                <a:solidFill>
                  <a:srgbClr val="0DA7FF"/>
                </a:solidFill>
                <a:effectLst/>
                <a:uLnTx/>
                <a:uFillTx/>
                <a:latin typeface="Calibri" panose="020F0502020204030204" pitchFamily="34" charset="0"/>
                <a:cs typeface="Calibri" panose="020F0502020204030204" pitchFamily="34" charset="0"/>
                <a:sym typeface="Arial"/>
                <a:hlinkClick r:id="rId5"/>
              </a:rPr>
              <a:t>State Policy Review Table 2023</a:t>
            </a:r>
            <a:endParaRPr kumimoji="0" lang="en-US" sz="105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Rectangle 1">
            <a:extLst>
              <a:ext uri="{FF2B5EF4-FFF2-40B4-BE49-F238E27FC236}">
                <a16:creationId xmlns:a16="http://schemas.microsoft.com/office/drawing/2014/main" id="{2DF45334-932C-E981-69A1-C681FFB75B43}"/>
              </a:ext>
            </a:extLst>
          </p:cNvPr>
          <p:cNvSpPr/>
          <p:nvPr/>
        </p:nvSpPr>
        <p:spPr>
          <a:xfrm>
            <a:off x="0" y="6176963"/>
            <a:ext cx="565484" cy="596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descr="A close-up of a logo&#10;&#10;Description automatically generated">
            <a:extLst>
              <a:ext uri="{FF2B5EF4-FFF2-40B4-BE49-F238E27FC236}">
                <a16:creationId xmlns:a16="http://schemas.microsoft.com/office/drawing/2014/main" id="{E80AAED7-1AEA-0900-7519-187F35BFB065}"/>
              </a:ext>
            </a:extLst>
          </p:cNvPr>
          <p:cNvPicPr>
            <a:picLocks noChangeAspect="1"/>
          </p:cNvPicPr>
          <p:nvPr/>
        </p:nvPicPr>
        <p:blipFill rotWithShape="1">
          <a:blip r:embed="rId6"/>
          <a:srcRect b="14586"/>
          <a:stretch/>
        </p:blipFill>
        <p:spPr>
          <a:xfrm>
            <a:off x="184163" y="6204807"/>
            <a:ext cx="1308073" cy="540704"/>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A4E4CA"/>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CC78932-9FA2-890C-6E2C-1040CB60CAE4}"/>
              </a:ext>
            </a:extLst>
          </p:cNvPr>
          <p:cNvSpPr txBox="1"/>
          <p:nvPr/>
        </p:nvSpPr>
        <p:spPr>
          <a:xfrm>
            <a:off x="0" y="6007498"/>
            <a:ext cx="8706757" cy="542722"/>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000" dirty="0">
                <a:latin typeface="Aptos ExtraBold" panose="020B0004020202020204" pitchFamily="34" charset="0"/>
                <a:ea typeface="+mj-ea"/>
                <a:cs typeface="+mj-cs"/>
              </a:rPr>
              <a:t>Tracking the Nationwide Trends from 2003-2022</a:t>
            </a:r>
          </a:p>
        </p:txBody>
      </p:sp>
      <p:sp>
        <p:nvSpPr>
          <p:cNvPr id="8" name="TextBox 7">
            <a:extLst>
              <a:ext uri="{FF2B5EF4-FFF2-40B4-BE49-F238E27FC236}">
                <a16:creationId xmlns:a16="http://schemas.microsoft.com/office/drawing/2014/main" id="{5374B25B-3AC9-9261-9B00-8E3A496F1400}"/>
              </a:ext>
            </a:extLst>
          </p:cNvPr>
          <p:cNvSpPr txBox="1"/>
          <p:nvPr/>
        </p:nvSpPr>
        <p:spPr>
          <a:xfrm>
            <a:off x="9585632" y="5979650"/>
            <a:ext cx="2606368" cy="784830"/>
          </a:xfrm>
          <a:prstGeom prst="rect">
            <a:avLst/>
          </a:prstGeom>
          <a:noFill/>
        </p:spPr>
        <p:txBody>
          <a:bodyPr wrap="square" rtlCol="0">
            <a:spAutoFit/>
          </a:bodyPr>
          <a:lstStyle/>
          <a:p>
            <a:r>
              <a:rPr lang="en-US" sz="1500" dirty="0">
                <a:latin typeface="Aptos" panose="020B0004020202020204" pitchFamily="34" charset="0"/>
              </a:rPr>
              <a:t>From the Annie E Casey Foundation: </a:t>
            </a:r>
            <a:r>
              <a:rPr lang="en-US" sz="1500" dirty="0">
                <a:latin typeface="Aptos" panose="020B0004020202020204" pitchFamily="34" charset="0"/>
                <a:hlinkClick r:id="rId3">
                  <a:extLst>
                    <a:ext uri="{A12FA001-AC4F-418D-AE19-62706E023703}">
                      <ahyp:hlinkClr xmlns:ahyp="http://schemas.microsoft.com/office/drawing/2018/hyperlinkcolor" val="tx"/>
                    </a:ext>
                  </a:extLst>
                </a:hlinkClick>
              </a:rPr>
              <a:t>https://shorturl.at/4J2zz  </a:t>
            </a:r>
            <a:endParaRPr lang="en-US" sz="1500" dirty="0">
              <a:latin typeface="Aptos" panose="020B0004020202020204" pitchFamily="34" charset="0"/>
            </a:endParaRPr>
          </a:p>
        </p:txBody>
      </p:sp>
      <p:pic>
        <p:nvPicPr>
          <p:cNvPr id="3" name="Picture 2">
            <a:extLst>
              <a:ext uri="{FF2B5EF4-FFF2-40B4-BE49-F238E27FC236}">
                <a16:creationId xmlns:a16="http://schemas.microsoft.com/office/drawing/2014/main" id="{4CD3516D-AB9F-C721-2B33-0FBE5574F2B5}"/>
              </a:ext>
            </a:extLst>
          </p:cNvPr>
          <p:cNvPicPr>
            <a:picLocks noChangeAspect="1"/>
          </p:cNvPicPr>
          <p:nvPr/>
        </p:nvPicPr>
        <p:blipFill>
          <a:blip r:embed="rId4"/>
          <a:stretch>
            <a:fillRect/>
          </a:stretch>
        </p:blipFill>
        <p:spPr>
          <a:xfrm>
            <a:off x="1453360" y="1607503"/>
            <a:ext cx="8276127" cy="4063320"/>
          </a:xfrm>
          <a:prstGeom prst="rect">
            <a:avLst/>
          </a:prstGeom>
        </p:spPr>
      </p:pic>
      <p:sp>
        <p:nvSpPr>
          <p:cNvPr id="5" name="TextBox 4">
            <a:extLst>
              <a:ext uri="{FF2B5EF4-FFF2-40B4-BE49-F238E27FC236}">
                <a16:creationId xmlns:a16="http://schemas.microsoft.com/office/drawing/2014/main" id="{C3781BAC-D8AE-B49F-EF9A-374B8E8D026E}"/>
              </a:ext>
            </a:extLst>
          </p:cNvPr>
          <p:cNvSpPr txBox="1"/>
          <p:nvPr/>
        </p:nvSpPr>
        <p:spPr>
          <a:xfrm>
            <a:off x="5384347" y="0"/>
            <a:ext cx="6131378" cy="1757917"/>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ptos ExtraBold" panose="020B0004020202020204" pitchFamily="34" charset="0"/>
                <a:ea typeface="+mn-ea"/>
                <a:cs typeface="+mn-cs"/>
              </a:rPr>
              <a:t>American Fourth Graders Who Are Chronically Absent From School</a:t>
            </a:r>
          </a:p>
        </p:txBody>
      </p:sp>
    </p:spTree>
    <p:extLst>
      <p:ext uri="{BB962C8B-B14F-4D97-AF65-F5344CB8AC3E}">
        <p14:creationId xmlns:p14="http://schemas.microsoft.com/office/powerpoint/2010/main" val="1865783554"/>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TEAMS brang colors">
      <a:dk1>
        <a:srgbClr val="0E5473"/>
      </a:dk1>
      <a:lt1>
        <a:srgbClr val="FFFFFF"/>
      </a:lt1>
      <a:dk2>
        <a:srgbClr val="0E5473"/>
      </a:dk2>
      <a:lt2>
        <a:srgbClr val="F2FBFF"/>
      </a:lt2>
      <a:accent1>
        <a:srgbClr val="0DA7FF"/>
      </a:accent1>
      <a:accent2>
        <a:srgbClr val="36E8E5"/>
      </a:accent2>
      <a:accent3>
        <a:srgbClr val="FFD276"/>
      </a:accent3>
      <a:accent4>
        <a:srgbClr val="FF6051"/>
      </a:accent4>
      <a:accent5>
        <a:srgbClr val="0DBAFF"/>
      </a:accent5>
      <a:accent6>
        <a:srgbClr val="FFBB73"/>
      </a:accent6>
      <a:hlink>
        <a:srgbClr val="0DA7FF"/>
      </a:hlink>
      <a:folHlink>
        <a:srgbClr val="3AA1D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TEAMS brang colors">
      <a:dk1>
        <a:srgbClr val="0E5473"/>
      </a:dk1>
      <a:lt1>
        <a:srgbClr val="FFFFFF"/>
      </a:lt1>
      <a:dk2>
        <a:srgbClr val="0E5473"/>
      </a:dk2>
      <a:lt2>
        <a:srgbClr val="F2FBFF"/>
      </a:lt2>
      <a:accent1>
        <a:srgbClr val="0DA7FF"/>
      </a:accent1>
      <a:accent2>
        <a:srgbClr val="36E8E5"/>
      </a:accent2>
      <a:accent3>
        <a:srgbClr val="FFD276"/>
      </a:accent3>
      <a:accent4>
        <a:srgbClr val="FF6051"/>
      </a:accent4>
      <a:accent5>
        <a:srgbClr val="0DBAFF"/>
      </a:accent5>
      <a:accent6>
        <a:srgbClr val="FFBB73"/>
      </a:accent6>
      <a:hlink>
        <a:srgbClr val="0DA7FF"/>
      </a:hlink>
      <a:folHlink>
        <a:srgbClr val="3AA1D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AW 2021">
  <a:themeElements>
    <a:clrScheme name="Custom 2">
      <a:dk1>
        <a:srgbClr val="40404F"/>
      </a:dk1>
      <a:lt1>
        <a:srgbClr val="FFFFFF"/>
      </a:lt1>
      <a:dk2>
        <a:srgbClr val="3D8C62"/>
      </a:dk2>
      <a:lt2>
        <a:srgbClr val="195751"/>
      </a:lt2>
      <a:accent1>
        <a:srgbClr val="144056"/>
      </a:accent1>
      <a:accent2>
        <a:srgbClr val="2F60CF"/>
      </a:accent2>
      <a:accent3>
        <a:srgbClr val="84B45E"/>
      </a:accent3>
      <a:accent4>
        <a:srgbClr val="378145"/>
      </a:accent4>
      <a:accent5>
        <a:srgbClr val="1B637A"/>
      </a:accent5>
      <a:accent6>
        <a:srgbClr val="195751"/>
      </a:accent6>
      <a:hlink>
        <a:srgbClr val="3D8C62"/>
      </a:hlink>
      <a:folHlink>
        <a:srgbClr val="84B4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AW 2021">
  <a:themeElements>
    <a:clrScheme name="Custom 2">
      <a:dk1>
        <a:srgbClr val="40404F"/>
      </a:dk1>
      <a:lt1>
        <a:srgbClr val="FFFFFF"/>
      </a:lt1>
      <a:dk2>
        <a:srgbClr val="3D8C62"/>
      </a:dk2>
      <a:lt2>
        <a:srgbClr val="195751"/>
      </a:lt2>
      <a:accent1>
        <a:srgbClr val="144056"/>
      </a:accent1>
      <a:accent2>
        <a:srgbClr val="2F60CF"/>
      </a:accent2>
      <a:accent3>
        <a:srgbClr val="84B45E"/>
      </a:accent3>
      <a:accent4>
        <a:srgbClr val="378145"/>
      </a:accent4>
      <a:accent5>
        <a:srgbClr val="1B637A"/>
      </a:accent5>
      <a:accent6>
        <a:srgbClr val="195751"/>
      </a:accent6>
      <a:hlink>
        <a:srgbClr val="3D8C62"/>
      </a:hlink>
      <a:folHlink>
        <a:srgbClr val="84B4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18565</TotalTime>
  <Words>6884</Words>
  <Application>Microsoft Macintosh PowerPoint</Application>
  <PresentationFormat>Widescreen</PresentationFormat>
  <Paragraphs>484</Paragraphs>
  <Slides>43</Slides>
  <Notes>39</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43</vt:i4>
      </vt:variant>
    </vt:vector>
  </HeadingPairs>
  <TitlesOfParts>
    <vt:vector size="68" baseType="lpstr">
      <vt:lpstr>Aptos</vt:lpstr>
      <vt:lpstr>Aptos Black</vt:lpstr>
      <vt:lpstr>Aptos Display</vt:lpstr>
      <vt:lpstr>Aptos ExtraBold</vt:lpstr>
      <vt:lpstr>Arial</vt:lpstr>
      <vt:lpstr>Calibri</vt:lpstr>
      <vt:lpstr>Calibri Light</vt:lpstr>
      <vt:lpstr>Cambria</vt:lpstr>
      <vt:lpstr>Century Gothic</vt:lpstr>
      <vt:lpstr>Gill Sans</vt:lpstr>
      <vt:lpstr>Noto Sans Symbols</vt:lpstr>
      <vt:lpstr>Open Sans</vt:lpstr>
      <vt:lpstr>Prompt</vt:lpstr>
      <vt:lpstr>Prompt Black</vt:lpstr>
      <vt:lpstr>Roboto</vt:lpstr>
      <vt:lpstr>Rockwell</vt:lpstr>
      <vt:lpstr>Segoe UI</vt:lpstr>
      <vt:lpstr>Verdana</vt:lpstr>
      <vt:lpstr>1_Office Theme</vt:lpstr>
      <vt:lpstr>2_Office Theme</vt:lpstr>
      <vt:lpstr>Office Theme</vt:lpstr>
      <vt:lpstr>10_AW 2021</vt:lpstr>
      <vt:lpstr>3_Office Theme</vt:lpstr>
      <vt:lpstr>1_AW 2021</vt:lpstr>
      <vt:lpstr>4_Office Theme</vt:lpstr>
      <vt:lpstr>PowerPoint Presentation</vt:lpstr>
      <vt:lpstr>Housekeeping</vt:lpstr>
      <vt:lpstr>Disclosures</vt:lpstr>
      <vt:lpstr>Learning Outcomes</vt:lpstr>
      <vt:lpstr>PowerPoint Presentation</vt:lpstr>
      <vt:lpstr>PowerPoint Presentation</vt:lpstr>
      <vt:lpstr>PowerPoint Presentation</vt:lpstr>
      <vt:lpstr>The United States Faces an Attendance Crisis</vt:lpstr>
      <vt:lpstr>PowerPoint Presentation</vt:lpstr>
      <vt:lpstr>PowerPoint Presentation</vt:lpstr>
      <vt:lpstr>Massachusetts Data Trends by Grade Span</vt:lpstr>
      <vt:lpstr>PowerPoint Presentation</vt:lpstr>
      <vt:lpstr>Massachusetts Trends by Specific Student Groups</vt:lpstr>
      <vt:lpstr>Massachusetts Trends by Race/Ethnicity</vt:lpstr>
      <vt:lpstr>Health-Related Barriers to Learning</vt:lpstr>
      <vt:lpstr>The Link Between Chronic Absence and Health</vt:lpstr>
      <vt:lpstr>PowerPoint Presentation</vt:lpstr>
      <vt:lpstr>Chronic absenteeism as a vital sign</vt:lpstr>
      <vt:lpstr>Poll </vt:lpstr>
      <vt:lpstr>Reducing Chronic Absence Requires Addressing Underlying Causes of Absenteeism Including Health Challenges and Social Determinants of Health</vt:lpstr>
      <vt:lpstr>Improving Attendance Requires A Multi-tiered System of Support </vt:lpstr>
      <vt:lpstr>PowerPoint Presentation</vt:lpstr>
      <vt:lpstr>PowerPoint Presentation</vt:lpstr>
      <vt:lpstr>Raise Office Staff and Parent Awareness  </vt:lpstr>
      <vt:lpstr>    Strong School Attendance Starts Young   </vt:lpstr>
      <vt:lpstr>PowerPoint Presentation</vt:lpstr>
      <vt:lpstr>Give Parents Tools and Skills</vt:lpstr>
      <vt:lpstr>PowerPoint Presentation</vt:lpstr>
      <vt:lpstr>Parent Handout on Anxiety</vt:lpstr>
      <vt:lpstr>PowerPoint Presentation</vt:lpstr>
      <vt:lpstr>Explain to Parents Why Attendance Matters  in PreK through First Grade</vt:lpstr>
      <vt:lpstr>PowerPoint Presentation</vt:lpstr>
      <vt:lpstr>PowerPoint Presentation</vt:lpstr>
      <vt:lpstr>PowerPoint Presentation</vt:lpstr>
      <vt:lpstr>Understand What Absenteeism Looks Like in Your Community</vt:lpstr>
      <vt:lpstr>PowerPoint Presentation</vt:lpstr>
      <vt:lpstr>PowerPoint Presentation</vt:lpstr>
      <vt:lpstr>Resources</vt:lpstr>
      <vt:lpstr>“Getting Credit”</vt:lpstr>
      <vt:lpstr>Poll </vt:lpstr>
      <vt:lpstr>Please Contact Us With Questions or to Join Our MCAAP Task Force on Chronic Absenteeism</vt:lpstr>
      <vt:lpstr>PowerPoint Presentation</vt:lpstr>
      <vt:lpstr>Time for Questions and Observations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Mary Beth Miotto</dc:creator>
  <cp:lastModifiedBy>Cathleen Haggerty</cp:lastModifiedBy>
  <cp:revision>7</cp:revision>
  <dcterms:created xsi:type="dcterms:W3CDTF">2024-08-17T22:09:09Z</dcterms:created>
  <dcterms:modified xsi:type="dcterms:W3CDTF">2024-09-26T14:34:26Z</dcterms:modified>
</cp:coreProperties>
</file>