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6E80D-A3E5-AFF8-B325-D8F8748C2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3A823-58AE-9161-83DF-A22E700C7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FDB20-91D0-F108-E3C1-5199A68E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B239A-7117-B346-DDD0-A1E64FAA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25417-4B27-88FB-3A53-D010FFCDC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EBA03-7758-375C-F7DF-6D369317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419F2-BD1C-587C-C019-3168C1938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147B8-70C6-02B6-9F9B-BE04875F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667CB-6C69-D1DD-259F-8DEFA4F1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899F0-F507-01EF-76F6-3BE8ADEF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4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7F4E4-4A13-34F8-7D46-ECCF2D7244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7093E-157D-FA81-FA2E-272886785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2C319-10C9-D8AC-7F3A-81488CF3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490D1-1ADE-65D4-F8D9-29A65CBE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250F-B0B1-8973-308B-5946DA98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2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48DF-29F8-52DA-5287-0CFD46440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3E2CE-75E2-D93D-9FFF-3FA900794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F5EA4-6B63-EE5F-1E80-43E8A87C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76827-1850-CEEE-ECF7-D4C01EC65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3BE3C-8AD6-8185-35FA-DAFD57CF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3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EC34-057E-0834-03D3-AD87761D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F439D-590D-01DB-CC4D-461FCE7F4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C4045-C0CA-C567-93E5-C364FFB0A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29BFB-D623-8644-8482-384CAAA0B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1230D-BC43-7F05-3FC0-6B37BF3C9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6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389B3-B54A-70A0-67EC-15DF79C9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69B5-D2D4-7198-580B-2B8E20C4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2D68D-5BB7-E932-5A4C-C55EF5A8D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73549-1746-862E-C488-51DCE087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BE656-17FB-A727-B332-FEE392CA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8BBCE-0CAE-42AF-334A-027666FF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3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54919-FA9E-B71F-A0B6-6FBDFE356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A0DA0-FA68-E98F-E28A-6DC0695DC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DE278-8521-9DA7-E1DF-BC938E872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D006C5-5F70-BE07-C6BE-9C21A703D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256680-4FEF-B9C7-638C-4A2CFEDE7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992D6-00CB-D876-5D47-B1D1D973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5D359-F24C-545A-5B3F-AF63A779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355849-10B3-9E6A-5674-B004D9D6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5A4AF-9494-630A-FB42-01DB06A8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2D51F1-E3DA-D6D7-C112-D031DB746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4BE92-EBB2-CAF5-C9E8-7FA19117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C31C9-EE9D-B0B8-69E0-0D2EFEC3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A0706-DCF1-D28E-713B-17FBEF91C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74645-4912-A9FD-7551-4D796C5F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73C2A-1926-4483-000E-B3538BBF9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3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05D7-8B1A-3554-9D31-BC98179C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F93B5-EB22-D029-C983-B6F6D52B1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5055D-72AB-BF77-BBC6-F26354DFA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56575-3FAA-7CA0-E97C-2372C97C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116F7-4D57-5A57-A829-4A688C59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88C27-CA50-C3C2-E7A1-244CAD7D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2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8CC3-6DAF-2B0E-2128-9436E9B9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E63199-8AAF-9C51-9A4B-AB5595B0E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31D1A-234D-A883-4C41-CD09FA2B1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9ECEB-62FE-3E92-13AE-8D51F789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C65E6-CAA9-D1AF-0D15-87FA0A318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3DEE0-3A15-E54F-A35B-481FE234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AC4866-4A65-571D-F33C-C32D3A9A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FF9C7-75A7-D159-E3D7-5EB983125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0B267-F6DE-CB3F-8308-6273E3BE7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242C2-B28B-4CD8-A7BE-68B82DDBA18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8959D-7264-F440-8E81-F92EF01F2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D40B1-E624-E74E-00F8-4C6BC796A0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F8334E-0E43-4C08-AA5D-E702AEE5E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2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egoABA@amegoinc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megoinc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9574-FF5A-B71B-6EF6-D94A8515D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507"/>
            <a:ext cx="10515600" cy="1019059"/>
          </a:xfrm>
        </p:spPr>
        <p:txBody>
          <a:bodyPr/>
          <a:lstStyle/>
          <a:p>
            <a:r>
              <a:rPr lang="en-US" dirty="0"/>
              <a:t>Program Name: </a:t>
            </a:r>
            <a:r>
              <a:rPr lang="en-US" sz="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Amego, Inc.</a:t>
            </a:r>
          </a:p>
        </p:txBody>
      </p:sp>
      <p:pic>
        <p:nvPicPr>
          <p:cNvPr id="5" name="Picture 4" descr="A logo of a company&#10;&#10;Description automatically generated">
            <a:extLst>
              <a:ext uri="{FF2B5EF4-FFF2-40B4-BE49-F238E27FC236}">
                <a16:creationId xmlns:a16="http://schemas.microsoft.com/office/drawing/2014/main" id="{042A0555-E990-E123-9712-6B28A3950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317" y="4713355"/>
            <a:ext cx="4930218" cy="214464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95314-37EA-234F-6239-166FC63D5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339"/>
            <a:ext cx="10515600" cy="534512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u="sng" dirty="0"/>
              <a:t>Mission Statement</a:t>
            </a:r>
            <a:r>
              <a:rPr lang="en-US" b="1" dirty="0"/>
              <a:t>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Care, Support and Lifelong Learning.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Amego is committed to supporting people living with autism and other developmental disabilities at home, school, work, and as members of their families and communities.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Service Model Overview</a:t>
            </a:r>
            <a:r>
              <a:rPr lang="en-US" b="1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Comprehensive early intensive behavior intervention for children with autism spectrum disorder (</a:t>
            </a:r>
            <a:r>
              <a:rPr lang="en-US" dirty="0" err="1"/>
              <a:t>ASD</a:t>
            </a:r>
            <a:r>
              <a:rPr lang="en-US" dirty="0"/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Individualized assessment to identify strengths and areas needing support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Customized Treatment Plans: Tailored programs based on assessment, focusing on skill development based on ABA principles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Trained and compassionate staff providing evidence-based interventions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Family Involvement: Collaborative approach, empowering families with training and support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Data-Driven Progress: Regular data collection to track progress and modify interventions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u="sng" dirty="0"/>
              <a:t>Diagnostic &amp; Assessment Clinic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Utilizing the expertise of licensed psychologists for early detection and diagnosis of autism spectrum disorder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Convenient testing locations in Franklin, Northborough, Norton and offering telehealth appointments for added accessibility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u="sng" dirty="0"/>
              <a:t>Service Areas</a:t>
            </a:r>
            <a:r>
              <a:rPr lang="en-US" b="1" dirty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In-home ABA services provided within the following geographic areas: Norfolk County, Bristol County, Plymouth County, Middlesex County,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Worcester County, Fall River area, Hudson/Marlborough area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b="1" dirty="0"/>
              <a:t>Contact Information: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Phone: 508-455-6208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Referral Email: </a:t>
            </a:r>
            <a:r>
              <a:rPr lang="en-US" dirty="0">
                <a:hlinkClick r:id="rId3"/>
              </a:rPr>
              <a:t>AmegoABA@amegoinc.org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Fax: 508-222-0503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Website: </a:t>
            </a:r>
            <a:r>
              <a:rPr lang="en-US" dirty="0">
                <a:hlinkClick r:id="rId4"/>
              </a:rPr>
              <a:t>www.amegoinc.org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217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Program Name: Amego, Inc.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Name: Presenter Name</dc:title>
  <dc:creator>White, Emily A (DPH)</dc:creator>
  <cp:lastModifiedBy>Susan Solecki</cp:lastModifiedBy>
  <cp:revision>3</cp:revision>
  <dcterms:created xsi:type="dcterms:W3CDTF">2024-01-17T22:09:48Z</dcterms:created>
  <dcterms:modified xsi:type="dcterms:W3CDTF">2024-04-29T15:36:53Z</dcterms:modified>
</cp:coreProperties>
</file>