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07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6E80D-A3E5-AFF8-B325-D8F8748C2F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33A823-58AE-9161-83DF-A22E700C79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3FDB20-91D0-F108-E3C1-5199A68EA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42C2-B28B-4CD8-A7BE-68B82DDBA18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B239A-7117-B346-DDD0-A1E64FAAA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25417-4B27-88FB-3A53-D010FFCDC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334E-0E43-4C08-AA5D-E702AEE5E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393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EBA03-7758-375C-F7DF-6D3693178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D419F2-BD1C-587C-C019-3168C1938B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147B8-70C6-02B6-9F9B-BE04875F4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42C2-B28B-4CD8-A7BE-68B82DDBA18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667CB-6C69-D1DD-259F-8DEFA4F1E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D899F0-F507-01EF-76F6-3BE8ADEF5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334E-0E43-4C08-AA5D-E702AEE5E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947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67F4E4-4A13-34F8-7D46-ECCF2D7244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17093E-157D-FA81-FA2E-2728867852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2C319-10C9-D8AC-7F3A-81488CF38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42C2-B28B-4CD8-A7BE-68B82DDBA18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490D1-1ADE-65D4-F8D9-29A65CBEC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20250F-B0B1-8973-308B-5946DA982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334E-0E43-4C08-AA5D-E702AEE5E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921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648DF-29F8-52DA-5287-0CFD46440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3E2CE-75E2-D93D-9FFF-3FA900794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FF5EA4-6B63-EE5F-1E80-43E8A87C8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42C2-B28B-4CD8-A7BE-68B82DDBA18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76827-1850-CEEE-ECF7-D4C01EC65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3BE3C-8AD6-8185-35FA-DAFD57CF9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334E-0E43-4C08-AA5D-E702AEE5E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332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9EC34-057E-0834-03D3-AD87761D3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BF439D-590D-01DB-CC4D-461FCE7F40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C4045-C0CA-C567-93E5-C364FFB0A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42C2-B28B-4CD8-A7BE-68B82DDBA18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E29BFB-D623-8644-8482-384CAAA0B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A1230D-BC43-7F05-3FC0-6B37BF3C9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334E-0E43-4C08-AA5D-E702AEE5E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60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389B3-B54A-70A0-67EC-15DF79C90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069B5-D2D4-7198-580B-2B8E20C4F3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C2D68D-5BB7-E932-5A4C-C55EF5A8D4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573549-1746-862E-C488-51DCE087D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42C2-B28B-4CD8-A7BE-68B82DDBA18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4BE656-17FB-A727-B332-FEE392CA0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38BBCE-0CAE-42AF-334A-027666FFA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334E-0E43-4C08-AA5D-E702AEE5E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236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54919-FA9E-B71F-A0B6-6FBDFE356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9A0DA0-FA68-E98F-E28A-6DC0695DC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2DE278-8521-9DA7-E1DF-BC938E8729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D006C5-5F70-BE07-C6BE-9C21A703D1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256680-4FEF-B9C7-638C-4A2CFEDE7E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992D6-00CB-D876-5D47-B1D1D973B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42C2-B28B-4CD8-A7BE-68B82DDBA18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C5D359-F24C-545A-5B3F-AF63A7795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355849-10B3-9E6A-5674-B004D9D64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334E-0E43-4C08-AA5D-E702AEE5E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08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5A4AF-9494-630A-FB42-01DB06A85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2D51F1-E3DA-D6D7-C112-D031DB746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42C2-B28B-4CD8-A7BE-68B82DDBA18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04BE92-EBB2-CAF5-C9E8-7FA191178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8C31C9-EE9D-B0B8-69E0-0D2EFEC36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334E-0E43-4C08-AA5D-E702AEE5E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55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7A0706-DCF1-D28E-713B-17FBEF91C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42C2-B28B-4CD8-A7BE-68B82DDBA18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B74645-4912-A9FD-7551-4D796C5F5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73C2A-1926-4483-000E-B3538BBF9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334E-0E43-4C08-AA5D-E702AEE5E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138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A05D7-8B1A-3554-9D31-BC98179CD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F93B5-EB22-D029-C983-B6F6D52B1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E5055D-72AB-BF77-BBC6-F26354DFA3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456575-3FAA-7CA0-E97C-2372C97C3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42C2-B28B-4CD8-A7BE-68B82DDBA18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8116F7-4D57-5A57-A829-4A688C597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588C27-CA50-C3C2-E7A1-244CAD7DF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334E-0E43-4C08-AA5D-E702AEE5E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324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E8CC3-6DAF-2B0E-2128-9436E9B9A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E63199-8AAF-9C51-9A4B-AB5595B0E3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B31D1A-234D-A883-4C41-CD09FA2B1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9ECEB-62FE-3E92-13AE-8D51F789D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42C2-B28B-4CD8-A7BE-68B82DDBA18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DC65E6-CAA9-D1AF-0D15-87FA0A318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B3DEE0-3A15-E54F-A35B-481FE2344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8334E-0E43-4C08-AA5D-E702AEE5E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6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AC4866-4A65-571D-F33C-C32D3A9AD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2FF9C7-75A7-D159-E3D7-5EB983125A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D0B267-F6DE-CB3F-8308-6273E3BE7B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9242C2-B28B-4CD8-A7BE-68B82DDBA187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C8959D-7264-F440-8E81-F92EF01F20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D40B1-E624-E74E-00F8-4C6BC796A0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F8334E-0E43-4C08-AA5D-E702AEE5E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28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megoABA@amegoinc.or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megoinc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49574-FF5A-B71B-6EF6-D94A8515D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507"/>
            <a:ext cx="10515600" cy="1019059"/>
          </a:xfrm>
        </p:spPr>
        <p:txBody>
          <a:bodyPr/>
          <a:lstStyle/>
          <a:p>
            <a:r>
              <a:rPr lang="en-US" dirty="0"/>
              <a:t>Program Name: </a:t>
            </a:r>
            <a:r>
              <a:rPr lang="en-US" sz="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Amego, Inc.</a:t>
            </a:r>
          </a:p>
        </p:txBody>
      </p:sp>
      <p:pic>
        <p:nvPicPr>
          <p:cNvPr id="5" name="Picture 4" descr="A logo of a company&#10;&#10;Description automatically generated">
            <a:extLst>
              <a:ext uri="{FF2B5EF4-FFF2-40B4-BE49-F238E27FC236}">
                <a16:creationId xmlns:a16="http://schemas.microsoft.com/office/drawing/2014/main" id="{042A0555-E990-E123-9712-6B28A39500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317" y="4713355"/>
            <a:ext cx="4930218" cy="214464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95314-37EA-234F-6239-166FC63D5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6339"/>
            <a:ext cx="10515600" cy="534512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u="sng" dirty="0"/>
              <a:t>Mission Statement</a:t>
            </a:r>
            <a:r>
              <a:rPr lang="en-US" b="1" dirty="0"/>
              <a:t>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Care, Support and Lifelong Learning.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Amego is committed to supporting people living with autism and other developmental disabilities at home, school, work, and as members of their families and communities.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b="1" u="sng" dirty="0"/>
              <a:t>Service Model Overview</a:t>
            </a:r>
            <a:r>
              <a:rPr lang="en-US" b="1" dirty="0"/>
              <a:t>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Comprehensive early intensive behavior intervention for children with autism spectrum disorder (</a:t>
            </a:r>
            <a:r>
              <a:rPr lang="en-US" dirty="0" err="1"/>
              <a:t>ASD</a:t>
            </a:r>
            <a:r>
              <a:rPr lang="en-US" dirty="0"/>
              <a:t>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Individualized assessment to identify strengths and areas needing support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Customized Treatment Plans: Tailored programs based on assessment, focusing on skill development based on ABA principles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Trained and compassionate staff providing evidence-based interventions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Family Involvement: Collaborative approach, empowering families with training and support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Data-Driven Progress: Regular data collection to track progress and modify interventions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u="sng" dirty="0"/>
              <a:t>Diagnostic &amp; Assessment Clinic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Utilizing the expertise of licensed psychologists for early detection and diagnosis of autism spectrum disorder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Convenient testing locations in Franklin, Northborough, Norton and offering telehealth appointments for added accessibility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u="sng" dirty="0"/>
              <a:t>Service Areas</a:t>
            </a:r>
            <a:r>
              <a:rPr lang="en-US" b="1" dirty="0"/>
              <a:t>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In-home ABA services provided within the following geographic areas: Norfolk County, Bristol County, Plymouth County, Middlesex County,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Worcester County, Fall River area, Hudson/Marlborough area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b="1" dirty="0"/>
              <a:t>Contact Information: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Phone: 508-455-6208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Referral Email: </a:t>
            </a:r>
            <a:r>
              <a:rPr lang="en-US" dirty="0">
                <a:hlinkClick r:id="rId3"/>
              </a:rPr>
              <a:t>AmegoABA@amegoinc.org</a:t>
            </a: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Fax: 508-222-0503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Website: </a:t>
            </a:r>
            <a:r>
              <a:rPr lang="en-US" dirty="0">
                <a:hlinkClick r:id="rId4"/>
              </a:rPr>
              <a:t>www.amegoinc.org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183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1638</TotalTime>
  <Words>217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Times New Roman</vt:lpstr>
      <vt:lpstr>Office Theme</vt:lpstr>
      <vt:lpstr>Program Name: Amego, Inc.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Name: Presenter Name</dc:title>
  <dc:creator>White, Emily A (DPH)</dc:creator>
  <cp:lastModifiedBy>Susan Solecki</cp:lastModifiedBy>
  <cp:revision>3</cp:revision>
  <dcterms:created xsi:type="dcterms:W3CDTF">2024-01-17T22:09:48Z</dcterms:created>
  <dcterms:modified xsi:type="dcterms:W3CDTF">2024-04-29T15:36:53Z</dcterms:modified>
</cp:coreProperties>
</file>