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5706931" r:id="rId2"/>
    <p:sldId id="21457069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oolf" initials="SW" lastIdx="2" clrIdx="0">
    <p:extLst>
      <p:ext uri="{19B8F6BF-5375-455C-9EA6-DF929625EA0E}">
        <p15:presenceInfo xmlns:p15="http://schemas.microsoft.com/office/powerpoint/2012/main" userId="S::steve.woolf@butterflyeffects.com::87fa55ae-c0ba-4896-a092-e4098ecc55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B29"/>
    <a:srgbClr val="AA7FB9"/>
    <a:srgbClr val="04A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89B7A-DECD-434D-BEA2-B3C930A661F5}" v="2" dt="2024-04-29T15:46:49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76263" autoAdjust="0"/>
  </p:normalViewPr>
  <p:slideViewPr>
    <p:cSldViewPr snapToGrid="0">
      <p:cViewPr varScale="1">
        <p:scale>
          <a:sx n="81" d="100"/>
          <a:sy n="81" d="100"/>
        </p:scale>
        <p:origin x="144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26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Cabral" userId="S::tom.cabral@butterflyeffects.com::1f341e1c-07eb-4113-879f-2b57ccaf532d" providerId="AD" clId="Web-{C0F4FDD7-8A65-ED9E-E871-79B82F276ADF}"/>
    <pc:docChg chg="addSld delSld modSld sldOrd">
      <pc:chgData name="Tom Cabral" userId="S::tom.cabral@butterflyeffects.com::1f341e1c-07eb-4113-879f-2b57ccaf532d" providerId="AD" clId="Web-{C0F4FDD7-8A65-ED9E-E871-79B82F276ADF}" dt="2024-04-26T21:34:59.030" v="870" actId="20577"/>
      <pc:docMkLst>
        <pc:docMk/>
      </pc:docMkLst>
      <pc:sldChg chg="addSp delSp modSp add mod ord setBg">
        <pc:chgData name="Tom Cabral" userId="S::tom.cabral@butterflyeffects.com::1f341e1c-07eb-4113-879f-2b57ccaf532d" providerId="AD" clId="Web-{C0F4FDD7-8A65-ED9E-E871-79B82F276ADF}" dt="2024-04-26T21:00:07.318" v="214"/>
        <pc:sldMkLst>
          <pc:docMk/>
          <pc:sldMk cId="0" sldId="256"/>
        </pc:sldMkLst>
        <pc:spChg chg="mod">
          <ac:chgData name="Tom Cabral" userId="S::tom.cabral@butterflyeffects.com::1f341e1c-07eb-4113-879f-2b57ccaf532d" providerId="AD" clId="Web-{C0F4FDD7-8A65-ED9E-E871-79B82F276ADF}" dt="2024-04-26T20:58:50.910" v="205" actId="1076"/>
          <ac:spMkLst>
            <pc:docMk/>
            <pc:sldMk cId="0" sldId="256"/>
            <ac:spMk id="5" creationId="{00000000-0000-0000-0000-000000000000}"/>
          </ac:spMkLst>
        </pc:spChg>
        <pc:spChg chg="del">
          <ac:chgData name="Tom Cabral" userId="S::tom.cabral@butterflyeffects.com::1f341e1c-07eb-4113-879f-2b57ccaf532d" providerId="AD" clId="Web-{C0F4FDD7-8A65-ED9E-E871-79B82F276ADF}" dt="2024-04-26T20:56:47.547" v="19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0:42:23.977" v="15" actId="1076"/>
          <ac:spMkLst>
            <pc:docMk/>
            <pc:sldMk cId="0" sldId="256"/>
            <ac:spMk id="16" creationId="{00000000-0000-0000-0000-000000000000}"/>
          </ac:spMkLst>
        </pc:spChg>
        <pc:grpChg chg="del">
          <ac:chgData name="Tom Cabral" userId="S::tom.cabral@butterflyeffects.com::1f341e1c-07eb-4113-879f-2b57ccaf532d" providerId="AD" clId="Web-{C0F4FDD7-8A65-ED9E-E871-79B82F276ADF}" dt="2024-04-26T21:00:07.318" v="214"/>
          <ac:grpSpMkLst>
            <pc:docMk/>
            <pc:sldMk cId="0" sldId="256"/>
            <ac:grpSpMk id="9" creationId="{00000000-0000-0000-0000-000000000000}"/>
          </ac:grpSpMkLst>
        </pc:grpChg>
        <pc:grpChg chg="del">
          <ac:chgData name="Tom Cabral" userId="S::tom.cabral@butterflyeffects.com::1f341e1c-07eb-4113-879f-2b57ccaf532d" providerId="AD" clId="Web-{C0F4FDD7-8A65-ED9E-E871-79B82F276ADF}" dt="2024-04-26T20:58:37.409" v="202"/>
          <ac:grpSpMkLst>
            <pc:docMk/>
            <pc:sldMk cId="0" sldId="256"/>
            <ac:grpSpMk id="12" creationId="{00000000-0000-0000-0000-000000000000}"/>
          </ac:grpSpMkLst>
        </pc:grpChg>
        <pc:picChg chg="add del mod">
          <ac:chgData name="Tom Cabral" userId="S::tom.cabral@butterflyeffects.com::1f341e1c-07eb-4113-879f-2b57ccaf532d" providerId="AD" clId="Web-{C0F4FDD7-8A65-ED9E-E871-79B82F276ADF}" dt="2024-04-26T20:57:16.907" v="195"/>
          <ac:picMkLst>
            <pc:docMk/>
            <pc:sldMk cId="0" sldId="256"/>
            <ac:picMk id="18" creationId="{0DF13322-6EF0-AC80-77B2-F8A0555BF582}"/>
          </ac:picMkLst>
        </pc:picChg>
        <pc:picChg chg="add del mod">
          <ac:chgData name="Tom Cabral" userId="S::tom.cabral@butterflyeffects.com::1f341e1c-07eb-4113-879f-2b57ccaf532d" providerId="AD" clId="Web-{C0F4FDD7-8A65-ED9E-E871-79B82F276ADF}" dt="2024-04-26T20:57:43.220" v="197"/>
          <ac:picMkLst>
            <pc:docMk/>
            <pc:sldMk cId="0" sldId="256"/>
            <ac:picMk id="19" creationId="{55ECFB1C-0106-6417-2FC1-727F90AA2CC7}"/>
          </ac:picMkLst>
        </pc:picChg>
        <pc:picChg chg="add del mod">
          <ac:chgData name="Tom Cabral" userId="S::tom.cabral@butterflyeffects.com::1f341e1c-07eb-4113-879f-2b57ccaf532d" providerId="AD" clId="Web-{C0F4FDD7-8A65-ED9E-E871-79B82F276ADF}" dt="2024-04-26T20:58:03.940" v="199"/>
          <ac:picMkLst>
            <pc:docMk/>
            <pc:sldMk cId="0" sldId="256"/>
            <ac:picMk id="20" creationId="{3A76F6B2-E22F-2AED-A372-5271D4F91EE4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8:43.503" v="204" actId="14100"/>
          <ac:picMkLst>
            <pc:docMk/>
            <pc:sldMk cId="0" sldId="256"/>
            <ac:picMk id="21" creationId="{0E44BDFB-21CA-E7FC-017D-D81CF5994FEF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9:08.738" v="213" actId="14100"/>
          <ac:picMkLst>
            <pc:docMk/>
            <pc:sldMk cId="0" sldId="256"/>
            <ac:picMk id="23" creationId="{B4BEC0E1-D5F9-22C4-5E8D-B8E8E9DED86E}"/>
          </ac:picMkLst>
        </pc:picChg>
      </pc:sldChg>
      <pc:sldChg chg="addSp delSp modSp mod setBg">
        <pc:chgData name="Tom Cabral" userId="S::tom.cabral@butterflyeffects.com::1f341e1c-07eb-4113-879f-2b57ccaf532d" providerId="AD" clId="Web-{C0F4FDD7-8A65-ED9E-E871-79B82F276ADF}" dt="2024-04-26T21:34:26.029" v="867"/>
        <pc:sldMkLst>
          <pc:docMk/>
          <pc:sldMk cId="2811516023" sldId="2145706930"/>
        </pc:sldMkLst>
        <pc:spChg chg="mod">
          <ac:chgData name="Tom Cabral" userId="S::tom.cabral@butterflyeffects.com::1f341e1c-07eb-4113-879f-2b57ccaf532d" providerId="AD" clId="Web-{C0F4FDD7-8A65-ED9E-E871-79B82F276ADF}" dt="2024-04-26T21:01:00.851" v="254"/>
          <ac:spMkLst>
            <pc:docMk/>
            <pc:sldMk cId="2811516023" sldId="2145706930"/>
            <ac:spMk id="2" creationId="{9B9B902B-B427-4E10-9C55-4E81144552B8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52"/>
          <ac:spMkLst>
            <pc:docMk/>
            <pc:sldMk cId="2811516023" sldId="2145706930"/>
            <ac:spMk id="3" creationId="{2501727E-668B-458F-B520-4CD7ABAF3E87}"/>
          </ac:spMkLst>
        </pc:spChg>
        <pc:spChg chg="del mod">
          <ac:chgData name="Tom Cabral" userId="S::tom.cabral@butterflyeffects.com::1f341e1c-07eb-4113-879f-2b57ccaf532d" providerId="AD" clId="Web-{C0F4FDD7-8A65-ED9E-E871-79B82F276ADF}" dt="2024-04-26T21:34:26.029" v="867"/>
          <ac:spMkLst>
            <pc:docMk/>
            <pc:sldMk cId="2811516023" sldId="2145706930"/>
            <ac:spMk id="5" creationId="{8BF3D0EC-3A57-4BB4-8185-CC1E412A9010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0"/>
          <ac:spMkLst>
            <pc:docMk/>
            <pc:sldMk cId="2811516023" sldId="2145706930"/>
            <ac:spMk id="24" creationId="{C9595EE8-9656-4519-AB8D-C0FE7D2FA34F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1"/>
          <ac:spMkLst>
            <pc:docMk/>
            <pc:sldMk cId="2811516023" sldId="2145706930"/>
            <ac:spMk id="25" creationId="{7C998DD5-400D-45DB-B84A-AA870E3AF9EA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2"/>
          <ac:spMkLst>
            <pc:docMk/>
            <pc:sldMk cId="2811516023" sldId="2145706930"/>
            <ac:spMk id="26" creationId="{5645B60A-61F4-4D2F-A967-C95B5FB38BF3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3"/>
          <ac:spMkLst>
            <pc:docMk/>
            <pc:sldMk cId="2811516023" sldId="2145706930"/>
            <ac:spMk id="27" creationId="{E01F3530-0F6D-4512-BF2E-C7D37C9D6704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4"/>
          <ac:spMkLst>
            <pc:docMk/>
            <pc:sldMk cId="2811516023" sldId="2145706930"/>
            <ac:spMk id="28" creationId="{04730D78-8F2D-4388-A653-E9D53115371E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5"/>
          <ac:spMkLst>
            <pc:docMk/>
            <pc:sldMk cId="2811516023" sldId="2145706930"/>
            <ac:spMk id="29" creationId="{FA3B3278-8825-420C-A73B-66B070C39BE2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6"/>
          <ac:spMkLst>
            <pc:docMk/>
            <pc:sldMk cId="2811516023" sldId="2145706930"/>
            <ac:spMk id="30" creationId="{3399DAFE-9ADE-42B4-832E-E28A57CAF447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7"/>
          <ac:spMkLst>
            <pc:docMk/>
            <pc:sldMk cId="2811516023" sldId="2145706930"/>
            <ac:spMk id="31" creationId="{24DAE9B7-541B-42D6-A105-9390FFE36BAE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8"/>
          <ac:spMkLst>
            <pc:docMk/>
            <pc:sldMk cId="2811516023" sldId="2145706930"/>
            <ac:spMk id="32" creationId="{902F13BE-3ADE-4F68-8605-2B2088C39C81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69"/>
          <ac:spMkLst>
            <pc:docMk/>
            <pc:sldMk cId="2811516023" sldId="2145706930"/>
            <ac:spMk id="33" creationId="{5A8CC127-97EC-453B-A5EB-F76CEAB11D2E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70"/>
          <ac:spMkLst>
            <pc:docMk/>
            <pc:sldMk cId="2811516023" sldId="2145706930"/>
            <ac:spMk id="34" creationId="{BD6BC7F7-E86B-4AC4-8F0B-2A574BA1A086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71"/>
          <ac:spMkLst>
            <pc:docMk/>
            <pc:sldMk cId="2811516023" sldId="2145706930"/>
            <ac:spMk id="35" creationId="{790C9D48-2A39-4B26-813C-7DD54D6D042B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72"/>
          <ac:spMkLst>
            <pc:docMk/>
            <pc:sldMk cId="2811516023" sldId="2145706930"/>
            <ac:spMk id="36" creationId="{0A0214B9-863D-48B4-A8EB-84EC54237072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51"/>
          <ac:spMkLst>
            <pc:docMk/>
            <pc:sldMk cId="2811516023" sldId="2145706930"/>
            <ac:spMk id="37" creationId="{CA9A5C47-541E-43CE-A82C-87B78325EE29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50"/>
          <ac:spMkLst>
            <pc:docMk/>
            <pc:sldMk cId="2811516023" sldId="2145706930"/>
            <ac:spMk id="38" creationId="{7852D1B0-39B4-4570-A04D-B9BC500EF337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49"/>
          <ac:spMkLst>
            <pc:docMk/>
            <pc:sldMk cId="2811516023" sldId="2145706930"/>
            <ac:spMk id="39" creationId="{4FC02485-0535-4512-AFC1-198984A59FFC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48"/>
          <ac:spMkLst>
            <pc:docMk/>
            <pc:sldMk cId="2811516023" sldId="2145706930"/>
            <ac:spMk id="40" creationId="{650EBD19-91D9-4943-B9AB-3DFBB5867026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47"/>
          <ac:spMkLst>
            <pc:docMk/>
            <pc:sldMk cId="2811516023" sldId="2145706930"/>
            <ac:spMk id="41" creationId="{5488314C-82C0-4F15-90FB-5810421A972A}"/>
          </ac:spMkLst>
        </pc:spChg>
        <pc:spChg chg="del mod">
          <ac:chgData name="Tom Cabral" userId="S::tom.cabral@butterflyeffects.com::1f341e1c-07eb-4113-879f-2b57ccaf532d" providerId="AD" clId="Web-{C0F4FDD7-8A65-ED9E-E871-79B82F276ADF}" dt="2024-04-26T20:43:50.511" v="27"/>
          <ac:spMkLst>
            <pc:docMk/>
            <pc:sldMk cId="2811516023" sldId="2145706930"/>
            <ac:spMk id="47" creationId="{61D3355D-681A-4DF6-A776-BC05145B6930}"/>
          </ac:spMkLst>
        </pc:spChg>
        <pc:spChg chg="del mod">
          <ac:chgData name="Tom Cabral" userId="S::tom.cabral@butterflyeffects.com::1f341e1c-07eb-4113-879f-2b57ccaf532d" providerId="AD" clId="Web-{C0F4FDD7-8A65-ED9E-E871-79B82F276ADF}" dt="2024-04-26T20:43:47.089" v="25"/>
          <ac:spMkLst>
            <pc:docMk/>
            <pc:sldMk cId="2811516023" sldId="2145706930"/>
            <ac:spMk id="51" creationId="{DB059431-30E0-4F05-BCE4-617B8F3A3E0D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53"/>
          <ac:spMkLst>
            <pc:docMk/>
            <pc:sldMk cId="2811516023" sldId="2145706930"/>
            <ac:spMk id="4101" creationId="{CB30F385-54A2-42EA-BC99-167734F9629B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51" v="255"/>
          <ac:spMkLst>
            <pc:docMk/>
            <pc:sldMk cId="2811516023" sldId="2145706930"/>
            <ac:spMk id="4103" creationId="{5EB9B078-E919-4F9F-813F-7556F4DE0E68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56"/>
          <ac:spMkLst>
            <pc:docMk/>
            <pc:sldMk cId="2811516023" sldId="2145706930"/>
            <ac:spMk id="4104" creationId="{4E35BA69-12D4-4129-AA6D-E627B69631DE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57"/>
          <ac:spMkLst>
            <pc:docMk/>
            <pc:sldMk cId="2811516023" sldId="2145706930"/>
            <ac:spMk id="4105" creationId="{9913FB40-E24B-471A-A2DF-4EFE6A3E739B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58"/>
          <ac:spMkLst>
            <pc:docMk/>
            <pc:sldMk cId="2811516023" sldId="2145706930"/>
            <ac:spMk id="4106" creationId="{323E7D83-F978-4551-9D9E-386EBF6CD05B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01:00.866" v="259"/>
          <ac:spMkLst>
            <pc:docMk/>
            <pc:sldMk cId="2811516023" sldId="2145706930"/>
            <ac:spMk id="4107" creationId="{8AD029A8-A53C-451D-A6EE-21203252BF6F}"/>
          </ac:spMkLst>
        </pc:spChg>
        <pc:picChg chg="add mod">
          <ac:chgData name="Tom Cabral" userId="S::tom.cabral@butterflyeffects.com::1f341e1c-07eb-4113-879f-2b57ccaf532d" providerId="AD" clId="Web-{C0F4FDD7-8A65-ED9E-E871-79B82F276ADF}" dt="2024-04-26T21:01:18.460" v="278" actId="1076"/>
          <ac:picMkLst>
            <pc:docMk/>
            <pc:sldMk cId="2811516023" sldId="2145706930"/>
            <ac:picMk id="4" creationId="{4EC0F59C-3D99-07E1-8FAB-1FCA0B707D27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0:43:41.885" v="22"/>
          <ac:picMkLst>
            <pc:docMk/>
            <pc:sldMk cId="2811516023" sldId="2145706930"/>
            <ac:picMk id="6" creationId="{72196878-142A-C4E4-9292-457CF4997937}"/>
          </ac:picMkLst>
        </pc:picChg>
        <pc:picChg chg="del mod">
          <ac:chgData name="Tom Cabral" userId="S::tom.cabral@butterflyeffects.com::1f341e1c-07eb-4113-879f-2b57ccaf532d" providerId="AD" clId="Web-{C0F4FDD7-8A65-ED9E-E871-79B82F276ADF}" dt="2024-04-26T21:01:05.194" v="274"/>
          <ac:picMkLst>
            <pc:docMk/>
            <pc:sldMk cId="2811516023" sldId="2145706930"/>
            <ac:picMk id="42" creationId="{1335017A-923B-41A1-9B7C-36CDCEABE8B2}"/>
          </ac:picMkLst>
        </pc:picChg>
        <pc:picChg chg="del">
          <ac:chgData name="Tom Cabral" userId="S::tom.cabral@butterflyeffects.com::1f341e1c-07eb-4113-879f-2b57ccaf532d" providerId="AD" clId="Web-{C0F4FDD7-8A65-ED9E-E871-79B82F276ADF}" dt="2024-04-26T21:34:25.122" v="866"/>
          <ac:picMkLst>
            <pc:docMk/>
            <pc:sldMk cId="2811516023" sldId="2145706930"/>
            <ac:picMk id="43" creationId="{C226008F-392E-4578-B80E-D4A5863F4AE9}"/>
          </ac:picMkLst>
        </pc:picChg>
        <pc:picChg chg="mod">
          <ac:chgData name="Tom Cabral" userId="S::tom.cabral@butterflyeffects.com::1f341e1c-07eb-4113-879f-2b57ccaf532d" providerId="AD" clId="Web-{C0F4FDD7-8A65-ED9E-E871-79B82F276ADF}" dt="2024-04-26T20:45:42.436" v="44" actId="1076"/>
          <ac:picMkLst>
            <pc:docMk/>
            <pc:sldMk cId="2811516023" sldId="2145706930"/>
            <ac:picMk id="4102" creationId="{59437C86-5935-47A6-85FE-0C345786757D}"/>
          </ac:picMkLst>
        </pc:picChg>
        <pc:picChg chg="add del mod">
          <ac:chgData name="Tom Cabral" userId="S::tom.cabral@butterflyeffects.com::1f341e1c-07eb-4113-879f-2b57ccaf532d" providerId="AD" clId="Web-{C0F4FDD7-8A65-ED9E-E871-79B82F276ADF}" dt="2024-04-26T20:43:55.980" v="29" actId="14100"/>
          <ac:picMkLst>
            <pc:docMk/>
            <pc:sldMk cId="2811516023" sldId="2145706930"/>
            <ac:picMk id="4108" creationId="{F7D33CB0-CE12-49F2-B8C1-8A64A3CC2D90}"/>
          </ac:picMkLst>
        </pc:picChg>
      </pc:sldChg>
      <pc:sldChg chg="add del replId">
        <pc:chgData name="Tom Cabral" userId="S::tom.cabral@butterflyeffects.com::1f341e1c-07eb-4113-879f-2b57ccaf532d" providerId="AD" clId="Web-{C0F4FDD7-8A65-ED9E-E871-79B82F276ADF}" dt="2024-04-26T20:23:27.056" v="8"/>
        <pc:sldMkLst>
          <pc:docMk/>
          <pc:sldMk cId="614780343" sldId="2145706931"/>
        </pc:sldMkLst>
      </pc:sldChg>
      <pc:sldChg chg="add replId">
        <pc:chgData name="Tom Cabral" userId="S::tom.cabral@butterflyeffects.com::1f341e1c-07eb-4113-879f-2b57ccaf532d" providerId="AD" clId="Web-{C0F4FDD7-8A65-ED9E-E871-79B82F276ADF}" dt="2024-04-26T20:37:46.657" v="9"/>
        <pc:sldMkLst>
          <pc:docMk/>
          <pc:sldMk cId="2241264803" sldId="2145706931"/>
        </pc:sldMkLst>
      </pc:sldChg>
      <pc:sldChg chg="addSp delSp modSp new mod setBg modClrScheme chgLayout">
        <pc:chgData name="Tom Cabral" userId="S::tom.cabral@butterflyeffects.com::1f341e1c-07eb-4113-879f-2b57ccaf532d" providerId="AD" clId="Web-{C0F4FDD7-8A65-ED9E-E871-79B82F276ADF}" dt="2024-04-26T21:22:38.823" v="713" actId="1076"/>
        <pc:sldMkLst>
          <pc:docMk/>
          <pc:sldMk cId="246270578" sldId="2145706932"/>
        </pc:sldMkLst>
        <pc:spChg chg="add mod ord">
          <ac:chgData name="Tom Cabral" userId="S::tom.cabral@butterflyeffects.com::1f341e1c-07eb-4113-879f-2b57ccaf532d" providerId="AD" clId="Web-{C0F4FDD7-8A65-ED9E-E871-79B82F276ADF}" dt="2024-04-26T21:21:10.195" v="651" actId="14100"/>
          <ac:spMkLst>
            <pc:docMk/>
            <pc:sldMk cId="246270578" sldId="2145706932"/>
            <ac:spMk id="2" creationId="{92A2BCE0-F962-30D8-25E5-29028FF97091}"/>
          </ac:spMkLst>
        </pc:spChg>
        <pc:spChg chg="add del mod ord">
          <ac:chgData name="Tom Cabral" userId="S::tom.cabral@butterflyeffects.com::1f341e1c-07eb-4113-879f-2b57ccaf532d" providerId="AD" clId="Web-{C0F4FDD7-8A65-ED9E-E871-79B82F276ADF}" dt="2024-04-26T21:19:14.208" v="619"/>
          <ac:spMkLst>
            <pc:docMk/>
            <pc:sldMk cId="246270578" sldId="2145706932"/>
            <ac:spMk id="3" creationId="{73473DE0-2196-5E75-CEBA-B2277EF700B2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19:09.301" v="617"/>
          <ac:spMkLst>
            <pc:docMk/>
            <pc:sldMk cId="246270578" sldId="2145706932"/>
            <ac:spMk id="10" creationId="{2EC7E909-9AFD-8EA0-8F6D-88E1F9849AC7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12:56.166" v="477" actId="1076"/>
          <ac:spMkLst>
            <pc:docMk/>
            <pc:sldMk cId="246270578" sldId="2145706932"/>
            <ac:spMk id="12" creationId="{86B4FCB0-B461-4CEC-FDF0-6AE46BADD67F}"/>
          </ac:spMkLst>
        </pc:spChg>
        <pc:spChg chg="add">
          <ac:chgData name="Tom Cabral" userId="S::tom.cabral@butterflyeffects.com::1f341e1c-07eb-4113-879f-2b57ccaf532d" providerId="AD" clId="Web-{C0F4FDD7-8A65-ED9E-E871-79B82F276ADF}" dt="2024-04-26T21:06:24.625" v="327"/>
          <ac:spMkLst>
            <pc:docMk/>
            <pc:sldMk cId="246270578" sldId="2145706932"/>
            <ac:spMk id="13" creationId="{AAD8F19F-4A55-467B-BED0-8837659A90A4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17:40.955" v="584" actId="14100"/>
          <ac:spMkLst>
            <pc:docMk/>
            <pc:sldMk cId="246270578" sldId="2145706932"/>
            <ac:spMk id="14" creationId="{2D2323F7-7286-F702-B96D-2EA9BE30753A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17:54.784" v="587" actId="20577"/>
          <ac:spMkLst>
            <pc:docMk/>
            <pc:sldMk cId="246270578" sldId="2145706932"/>
            <ac:spMk id="15" creationId="{01ECBBCC-7595-EF98-690B-5B9B6CBE8F09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18:49.254" v="615" actId="14100"/>
          <ac:spMkLst>
            <pc:docMk/>
            <pc:sldMk cId="246270578" sldId="2145706932"/>
            <ac:spMk id="16" creationId="{92E3BC31-5CB3-AF33-FC8B-11D807BAA010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20:23.210" v="638" actId="14100"/>
          <ac:spMkLst>
            <pc:docMk/>
            <pc:sldMk cId="246270578" sldId="2145706932"/>
            <ac:spMk id="17" creationId="{951D2F1B-A208-EB07-3930-A4E67FBC7B40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22:38.823" v="713" actId="1076"/>
          <ac:spMkLst>
            <pc:docMk/>
            <pc:sldMk cId="246270578" sldId="2145706932"/>
            <ac:spMk id="18" creationId="{2C94FFDD-7534-2090-4AA5-13717F9489F9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1:22:36.494" v="712" actId="1076"/>
          <ac:spMkLst>
            <pc:docMk/>
            <pc:sldMk cId="246270578" sldId="2145706932"/>
            <ac:spMk id="19" creationId="{A01867BA-791B-B2E2-CC25-0433B8C1AF6C}"/>
          </ac:spMkLst>
        </pc:spChg>
        <pc:picChg chg="add mod">
          <ac:chgData name="Tom Cabral" userId="S::tom.cabral@butterflyeffects.com::1f341e1c-07eb-4113-879f-2b57ccaf532d" providerId="AD" clId="Web-{C0F4FDD7-8A65-ED9E-E871-79B82F276ADF}" dt="2024-04-26T21:07:09.345" v="330" actId="1076"/>
          <ac:picMkLst>
            <pc:docMk/>
            <pc:sldMk cId="246270578" sldId="2145706932"/>
            <ac:picMk id="4" creationId="{A3EDD2F5-2C8E-0E8D-3F52-9340B6CF494B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1:08:49.222" v="342" actId="1076"/>
          <ac:picMkLst>
            <pc:docMk/>
            <pc:sldMk cId="246270578" sldId="2145706932"/>
            <ac:picMk id="5" creationId="{1FAFF1F1-6750-5AEA-E3D7-BB57EF272534}"/>
          </ac:picMkLst>
        </pc:picChg>
        <pc:picChg chg="add mod ord">
          <ac:chgData name="Tom Cabral" userId="S::tom.cabral@butterflyeffects.com::1f341e1c-07eb-4113-879f-2b57ccaf532d" providerId="AD" clId="Web-{C0F4FDD7-8A65-ED9E-E871-79B82F276ADF}" dt="2024-04-26T21:06:24.625" v="327"/>
          <ac:picMkLst>
            <pc:docMk/>
            <pc:sldMk cId="246270578" sldId="2145706932"/>
            <ac:picMk id="6" creationId="{C56D62E4-0EAF-D681-E302-B28018A0153C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1:06:24.625" v="327"/>
          <ac:picMkLst>
            <pc:docMk/>
            <pc:sldMk cId="246270578" sldId="2145706932"/>
            <ac:picMk id="7" creationId="{264F33FF-A3C9-5BDB-9FB3-054EEDBEE2D0}"/>
          </ac:picMkLst>
        </pc:picChg>
        <pc:picChg chg="add mod ord">
          <ac:chgData name="Tom Cabral" userId="S::tom.cabral@butterflyeffects.com::1f341e1c-07eb-4113-879f-2b57ccaf532d" providerId="AD" clId="Web-{C0F4FDD7-8A65-ED9E-E871-79B82F276ADF}" dt="2024-04-26T21:06:24.625" v="327"/>
          <ac:picMkLst>
            <pc:docMk/>
            <pc:sldMk cId="246270578" sldId="2145706932"/>
            <ac:picMk id="8" creationId="{446395D2-FDB3-9338-4D81-1AEB9D3E595A}"/>
          </ac:picMkLst>
        </pc:picChg>
      </pc:sldChg>
      <pc:sldChg chg="addSp delSp modSp new del mod ord setBg">
        <pc:chgData name="Tom Cabral" userId="S::tom.cabral@butterflyeffects.com::1f341e1c-07eb-4113-879f-2b57ccaf532d" providerId="AD" clId="Web-{C0F4FDD7-8A65-ED9E-E871-79B82F276ADF}" dt="2024-04-26T21:00:31.381" v="216"/>
        <pc:sldMkLst>
          <pc:docMk/>
          <pc:sldMk cId="3934191345" sldId="2145706932"/>
        </pc:sldMkLst>
        <pc:spChg chg="add mod">
          <ac:chgData name="Tom Cabral" userId="S::tom.cabral@butterflyeffects.com::1f341e1c-07eb-4113-879f-2b57ccaf532d" providerId="AD" clId="Web-{C0F4FDD7-8A65-ED9E-E871-79B82F276ADF}" dt="2024-04-26T20:55:53.608" v="185" actId="14100"/>
          <ac:spMkLst>
            <pc:docMk/>
            <pc:sldMk cId="3934191345" sldId="2145706932"/>
            <ac:spMk id="3" creationId="{B9EE74BC-9014-30F6-21AB-6B5914244192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5:45.764" v="182" actId="20577"/>
          <ac:spMkLst>
            <pc:docMk/>
            <pc:sldMk cId="3934191345" sldId="2145706932"/>
            <ac:spMk id="11" creationId="{FEF00868-3392-E679-9EE8-92ACCB304CA4}"/>
          </ac:spMkLst>
        </pc:spChg>
        <pc:picChg chg="add mod">
          <ac:chgData name="Tom Cabral" userId="S::tom.cabral@butterflyeffects.com::1f341e1c-07eb-4113-879f-2b57ccaf532d" providerId="AD" clId="Web-{C0F4FDD7-8A65-ED9E-E871-79B82F276ADF}" dt="2024-04-26T20:56:12.765" v="189" actId="1076"/>
          <ac:picMkLst>
            <pc:docMk/>
            <pc:sldMk cId="3934191345" sldId="2145706932"/>
            <ac:picMk id="5" creationId="{BF8005A0-B5C3-087B-9C31-7131736FC72E}"/>
          </ac:picMkLst>
        </pc:picChg>
        <pc:picChg chg="add">
          <ac:chgData name="Tom Cabral" userId="S::tom.cabral@butterflyeffects.com::1f341e1c-07eb-4113-879f-2b57ccaf532d" providerId="AD" clId="Web-{C0F4FDD7-8A65-ED9E-E871-79B82F276ADF}" dt="2024-04-26T20:47:25.845" v="49"/>
          <ac:picMkLst>
            <pc:docMk/>
            <pc:sldMk cId="3934191345" sldId="2145706932"/>
            <ac:picMk id="7" creationId="{2B241A2B-6C32-6974-926C-AB6ECD23FE32}"/>
          </ac:picMkLst>
        </pc:picChg>
        <pc:picChg chg="add">
          <ac:chgData name="Tom Cabral" userId="S::tom.cabral@butterflyeffects.com::1f341e1c-07eb-4113-879f-2b57ccaf532d" providerId="AD" clId="Web-{C0F4FDD7-8A65-ED9E-E871-79B82F276ADF}" dt="2024-04-26T20:47:25.860" v="50"/>
          <ac:picMkLst>
            <pc:docMk/>
            <pc:sldMk cId="3934191345" sldId="2145706932"/>
            <ac:picMk id="9" creationId="{438BAE7D-486A-F565-CE9F-64C9E7D6B501}"/>
          </ac:picMkLst>
        </pc:picChg>
        <pc:cxnChg chg="add del mod">
          <ac:chgData name="Tom Cabral" userId="S::tom.cabral@butterflyeffects.com::1f341e1c-07eb-4113-879f-2b57ccaf532d" providerId="AD" clId="Web-{C0F4FDD7-8A65-ED9E-E871-79B82F276ADF}" dt="2024-04-26T20:50:31.006" v="91"/>
          <ac:cxnSpMkLst>
            <pc:docMk/>
            <pc:sldMk cId="3934191345" sldId="2145706932"/>
            <ac:cxnSpMk id="13" creationId="{5BE4CF19-E713-B9FB-E6C4-A0CDBF888528}"/>
          </ac:cxnSpMkLst>
        </pc:cxnChg>
      </pc:sldChg>
      <pc:sldChg chg="addSp modSp new del mod setBg">
        <pc:chgData name="Tom Cabral" userId="S::tom.cabral@butterflyeffects.com::1f341e1c-07eb-4113-879f-2b57ccaf532d" providerId="AD" clId="Web-{C0F4FDD7-8A65-ED9E-E871-79B82F276ADF}" dt="2024-04-26T21:00:30.006" v="215"/>
        <pc:sldMkLst>
          <pc:docMk/>
          <pc:sldMk cId="2711570384" sldId="2145706933"/>
        </pc:sldMkLst>
        <pc:spChg chg="add mod">
          <ac:chgData name="Tom Cabral" userId="S::tom.cabral@butterflyeffects.com::1f341e1c-07eb-4113-879f-2b57ccaf532d" providerId="AD" clId="Web-{C0F4FDD7-8A65-ED9E-E871-79B82F276ADF}" dt="2024-04-26T20:52:44.947" v="129" actId="1076"/>
          <ac:spMkLst>
            <pc:docMk/>
            <pc:sldMk cId="2711570384" sldId="2145706933"/>
            <ac:spMk id="3" creationId="{A8F0EE4F-A472-9695-3BE0-3E0DC7656A6B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2:44.947" v="130" actId="1076"/>
          <ac:spMkLst>
            <pc:docMk/>
            <pc:sldMk cId="2711570384" sldId="2145706933"/>
            <ac:spMk id="5" creationId="{D6004825-7768-EDC9-2BAD-06A67BBB1C79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2:44.962" v="131" actId="1076"/>
          <ac:spMkLst>
            <pc:docMk/>
            <pc:sldMk cId="2711570384" sldId="2145706933"/>
            <ac:spMk id="7" creationId="{76085F0C-6C25-29B9-0E7E-A5450AF50F52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2:44.978" v="132" actId="1076"/>
          <ac:spMkLst>
            <pc:docMk/>
            <pc:sldMk cId="2711570384" sldId="2145706933"/>
            <ac:spMk id="9" creationId="{BD3008DF-3C62-07B0-C7DB-92F00F4A6023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2:44.978" v="133" actId="1076"/>
          <ac:spMkLst>
            <pc:docMk/>
            <pc:sldMk cId="2711570384" sldId="2145706933"/>
            <ac:spMk id="11" creationId="{93405B96-8BDA-9C90-4B23-DC40B352F090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2:44.994" v="134" actId="1076"/>
          <ac:spMkLst>
            <pc:docMk/>
            <pc:sldMk cId="2711570384" sldId="2145706933"/>
            <ac:spMk id="13" creationId="{68C00CD8-91A5-C370-6FE7-B8578E9D7D4E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794" v="172"/>
          <ac:spMkLst>
            <pc:docMk/>
            <pc:sldMk cId="2711570384" sldId="2145706933"/>
            <ac:spMk id="27" creationId="{B2FECB36-60E8-832B-35FA-7BA49B504FF3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794" v="173"/>
          <ac:spMkLst>
            <pc:docMk/>
            <pc:sldMk cId="2711570384" sldId="2145706933"/>
            <ac:spMk id="29" creationId="{70E5504E-2ADB-1257-6016-4DDB06B8CC48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794" v="174"/>
          <ac:spMkLst>
            <pc:docMk/>
            <pc:sldMk cId="2711570384" sldId="2145706933"/>
            <ac:spMk id="31" creationId="{903EADBB-819B-8CC6-DAE2-F6036F3F3804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794" v="175"/>
          <ac:spMkLst>
            <pc:docMk/>
            <pc:sldMk cId="2711570384" sldId="2145706933"/>
            <ac:spMk id="33" creationId="{252D723D-AE88-1A3F-B94B-6C1593C76F52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794" v="176"/>
          <ac:spMkLst>
            <pc:docMk/>
            <pc:sldMk cId="2711570384" sldId="2145706933"/>
            <ac:spMk id="35" creationId="{CD57F9EE-1A18-6AB0-5A61-831334296B1A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0.856" v="177"/>
          <ac:spMkLst>
            <pc:docMk/>
            <pc:sldMk cId="2711570384" sldId="2145706933"/>
            <ac:spMk id="37" creationId="{81D51CB2-072B-D586-EE8A-DE2D1E728B4C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778" v="166"/>
          <ac:spMkLst>
            <pc:docMk/>
            <pc:sldMk cId="2711570384" sldId="2145706933"/>
            <ac:spMk id="39" creationId="{A8A812CA-8C72-8B44-3214-FFA6A67054F3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778" v="167"/>
          <ac:spMkLst>
            <pc:docMk/>
            <pc:sldMk cId="2711570384" sldId="2145706933"/>
            <ac:spMk id="41" creationId="{71984064-D9F3-9338-2680-47D9962DBA7A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778" v="168"/>
          <ac:spMkLst>
            <pc:docMk/>
            <pc:sldMk cId="2711570384" sldId="2145706933"/>
            <ac:spMk id="43" creationId="{CA63DBA2-3990-FE7B-7ACD-6AC1BCF3988D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778" v="169"/>
          <ac:spMkLst>
            <pc:docMk/>
            <pc:sldMk cId="2711570384" sldId="2145706933"/>
            <ac:spMk id="45" creationId="{117353A6-24CD-B5FB-F938-DA144F8DBD75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778" v="170"/>
          <ac:spMkLst>
            <pc:docMk/>
            <pc:sldMk cId="2711570384" sldId="2145706933"/>
            <ac:spMk id="47" creationId="{088949F1-4C65-1709-94AB-581B847152EC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43.841" v="171"/>
          <ac:spMkLst>
            <pc:docMk/>
            <pc:sldMk cId="2711570384" sldId="2145706933"/>
            <ac:spMk id="49" creationId="{AA82F152-7BDA-B7A5-C53C-6F4B5A9BEEB9}"/>
          </ac:spMkLst>
        </pc:spChg>
        <pc:spChg chg="add mod">
          <ac:chgData name="Tom Cabral" userId="S::tom.cabral@butterflyeffects.com::1f341e1c-07eb-4113-879f-2b57ccaf532d" providerId="AD" clId="Web-{C0F4FDD7-8A65-ED9E-E871-79B82F276ADF}" dt="2024-04-26T20:54:57.716" v="179" actId="20577"/>
          <ac:spMkLst>
            <pc:docMk/>
            <pc:sldMk cId="2711570384" sldId="2145706933"/>
            <ac:spMk id="51" creationId="{08D3BEF2-4D7F-78F3-6F5D-777A0F10628B}"/>
          </ac:spMkLst>
        </pc:spChg>
        <pc:picChg chg="add mod">
          <ac:chgData name="Tom Cabral" userId="S::tom.cabral@butterflyeffects.com::1f341e1c-07eb-4113-879f-2b57ccaf532d" providerId="AD" clId="Web-{C0F4FDD7-8A65-ED9E-E871-79B82F276ADF}" dt="2024-04-26T20:52:44.994" v="135" actId="1076"/>
          <ac:picMkLst>
            <pc:docMk/>
            <pc:sldMk cId="2711570384" sldId="2145706933"/>
            <ac:picMk id="15" creationId="{2317CE62-8A33-2FAE-7BD0-1A8E80F32CE3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2:45.009" v="136" actId="1076"/>
          <ac:picMkLst>
            <pc:docMk/>
            <pc:sldMk cId="2711570384" sldId="2145706933"/>
            <ac:picMk id="17" creationId="{4A7EE2E5-3175-2890-9954-882615D9C06D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2:45.025" v="137" actId="1076"/>
          <ac:picMkLst>
            <pc:docMk/>
            <pc:sldMk cId="2711570384" sldId="2145706933"/>
            <ac:picMk id="19" creationId="{B56741B0-E5D9-AECC-F420-23733DE41326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2:45.040" v="138" actId="1076"/>
          <ac:picMkLst>
            <pc:docMk/>
            <pc:sldMk cId="2711570384" sldId="2145706933"/>
            <ac:picMk id="21" creationId="{708146A0-106E-C913-8ADE-ED8691AE82C5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2:45.040" v="139" actId="1076"/>
          <ac:picMkLst>
            <pc:docMk/>
            <pc:sldMk cId="2711570384" sldId="2145706933"/>
            <ac:picMk id="23" creationId="{070201AC-8B16-8856-B78F-DD29E46884A5}"/>
          </ac:picMkLst>
        </pc:picChg>
        <pc:picChg chg="add mod">
          <ac:chgData name="Tom Cabral" userId="S::tom.cabral@butterflyeffects.com::1f341e1c-07eb-4113-879f-2b57ccaf532d" providerId="AD" clId="Web-{C0F4FDD7-8A65-ED9E-E871-79B82F276ADF}" dt="2024-04-26T20:52:45.056" v="140" actId="1076"/>
          <ac:picMkLst>
            <pc:docMk/>
            <pc:sldMk cId="2711570384" sldId="2145706933"/>
            <ac:picMk id="25" creationId="{3741EFAA-4F60-AF84-C2E3-FE754EFA40E6}"/>
          </ac:picMkLst>
        </pc:picChg>
        <pc:picChg chg="add">
          <ac:chgData name="Tom Cabral" userId="S::tom.cabral@butterflyeffects.com::1f341e1c-07eb-4113-879f-2b57ccaf532d" providerId="AD" clId="Web-{C0F4FDD7-8A65-ED9E-E871-79B82F276ADF}" dt="2024-04-26T20:52:53.525" v="155"/>
          <ac:picMkLst>
            <pc:docMk/>
            <pc:sldMk cId="2711570384" sldId="2145706933"/>
            <ac:picMk id="55" creationId="{221DC75F-64D0-87C8-ECBF-0E59C85DE1A2}"/>
          </ac:picMkLst>
        </pc:picChg>
        <pc:picChg chg="add">
          <ac:chgData name="Tom Cabral" userId="S::tom.cabral@butterflyeffects.com::1f341e1c-07eb-4113-879f-2b57ccaf532d" providerId="AD" clId="Web-{C0F4FDD7-8A65-ED9E-E871-79B82F276ADF}" dt="2024-04-26T20:52:53.556" v="156"/>
          <ac:picMkLst>
            <pc:docMk/>
            <pc:sldMk cId="2711570384" sldId="2145706933"/>
            <ac:picMk id="57" creationId="{CC52F0CB-B1C1-33F5-FAA0-6C4ACFB66060}"/>
          </ac:picMkLst>
        </pc:picChg>
        <pc:cxnChg chg="add mod">
          <ac:chgData name="Tom Cabral" userId="S::tom.cabral@butterflyeffects.com::1f341e1c-07eb-4113-879f-2b57ccaf532d" providerId="AD" clId="Web-{C0F4FDD7-8A65-ED9E-E871-79B82F276ADF}" dt="2024-04-26T20:52:45.197" v="154" actId="1076"/>
          <ac:cxnSpMkLst>
            <pc:docMk/>
            <pc:sldMk cId="2711570384" sldId="2145706933"/>
            <ac:cxnSpMk id="53" creationId="{1AF30A8B-7F58-6B37-8341-E40A21DDE55D}"/>
          </ac:cxnSpMkLst>
        </pc:cxnChg>
      </pc:sldChg>
      <pc:sldChg chg="addSp delSp modSp new del mod setBg modClrScheme setClrOvrMap chgLayout">
        <pc:chgData name="Tom Cabral" userId="S::tom.cabral@butterflyeffects.com::1f341e1c-07eb-4113-879f-2b57ccaf532d" providerId="AD" clId="Web-{C0F4FDD7-8A65-ED9E-E871-79B82F276ADF}" dt="2024-04-26T21:30:19.913" v="788"/>
        <pc:sldMkLst>
          <pc:docMk/>
          <pc:sldMk cId="3122045120" sldId="2145706933"/>
        </pc:sldMkLst>
        <pc:spChg chg="add del mod">
          <ac:chgData name="Tom Cabral" userId="S::tom.cabral@butterflyeffects.com::1f341e1c-07eb-4113-879f-2b57ccaf532d" providerId="AD" clId="Web-{C0F4FDD7-8A65-ED9E-E871-79B82F276ADF}" dt="2024-04-26T21:29:55.740" v="784"/>
          <ac:spMkLst>
            <pc:docMk/>
            <pc:sldMk cId="3122045120" sldId="2145706933"/>
            <ac:spMk id="2" creationId="{E4F8C892-1FCD-217F-7ED1-13839AA35632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9:55.725" v="783"/>
          <ac:spMkLst>
            <pc:docMk/>
            <pc:sldMk cId="3122045120" sldId="2145706933"/>
            <ac:spMk id="3" creationId="{D5DDF877-8C0F-0C31-CDCF-2565C50FD7D5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3:53.543" v="732"/>
          <ac:spMkLst>
            <pc:docMk/>
            <pc:sldMk cId="3122045120" sldId="2145706933"/>
            <ac:spMk id="5" creationId="{F3124B8E-4D6D-1B59-FB29-4622DF81F630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6" creationId="{DC631C0B-6DA6-4E57-8231-CE32B3434A7E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3:29.261" v="727"/>
          <ac:spMkLst>
            <pc:docMk/>
            <pc:sldMk cId="3122045120" sldId="2145706933"/>
            <ac:spMk id="7" creationId="{62343B31-A7D5-E185-05EE-BCC042A9F997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8" creationId="{6F5A5072-7B47-4D32-B52A-4EBBF590B8A5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5:48.874" v="751"/>
          <ac:spMkLst>
            <pc:docMk/>
            <pc:sldMk cId="3122045120" sldId="2145706933"/>
            <ac:spMk id="9" creationId="{300BA20C-77D2-3EBD-E002-0B80A3021FCA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10" creationId="{9715DAF0-AE1B-46C9-8A6B-DB2AA05AB91D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12" creationId="{6016219D-510E-4184-9090-6D5578A87BD1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8:43.567" v="761"/>
          <ac:spMkLst>
            <pc:docMk/>
            <pc:sldMk cId="3122045120" sldId="2145706933"/>
            <ac:spMk id="13" creationId="{11392858-D4EB-EF7F-69D7-D98A3C008EDE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14" creationId="{AFF4A713-7B75-4B21-90D7-5AB19547C728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9:11.942" v="767"/>
          <ac:spMkLst>
            <pc:docMk/>
            <pc:sldMk cId="3122045120" sldId="2145706933"/>
            <ac:spMk id="15" creationId="{11392858-D4EB-EF7F-69D7-D98A3C008EDE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4:25.919" v="735"/>
          <ac:spMkLst>
            <pc:docMk/>
            <pc:sldMk cId="3122045120" sldId="2145706933"/>
            <ac:spMk id="16" creationId="{71B2258F-86CA-4D4D-8270-BC05FCDEBFB3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9:55.709" v="782"/>
          <ac:spMkLst>
            <pc:docMk/>
            <pc:sldMk cId="3122045120" sldId="2145706933"/>
            <ac:spMk id="17" creationId="{11392858-D4EB-EF7F-69D7-D98A3C008EDE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8:46.864" v="762"/>
          <ac:spMkLst>
            <pc:docMk/>
            <pc:sldMk cId="3122045120" sldId="2145706933"/>
            <ac:spMk id="18" creationId="{C29501E6-A978-4A61-9689-9085AF97A53A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9:55.709" v="780"/>
          <ac:spMkLst>
            <pc:docMk/>
            <pc:sldMk cId="3122045120" sldId="2145706933"/>
            <ac:spMk id="20" creationId="{B50FBC27-CD94-9AB1-068F-555B5585E0DA}"/>
          </ac:spMkLst>
        </pc:spChg>
        <pc:spChg chg="add del">
          <ac:chgData name="Tom Cabral" userId="S::tom.cabral@butterflyeffects.com::1f341e1c-07eb-4113-879f-2b57ccaf532d" providerId="AD" clId="Web-{C0F4FDD7-8A65-ED9E-E871-79B82F276ADF}" dt="2024-04-26T21:29:55.709" v="778"/>
          <ac:spMkLst>
            <pc:docMk/>
            <pc:sldMk cId="3122045120" sldId="2145706933"/>
            <ac:spMk id="22" creationId="{FF6AE6BF-7991-7E2A-6714-19DC938878EA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9:59.944" v="786"/>
          <ac:spMkLst>
            <pc:docMk/>
            <pc:sldMk cId="3122045120" sldId="2145706933"/>
            <ac:spMk id="28" creationId="{914D4C8C-5D0E-5FA2-3636-996D31A13400}"/>
          </ac:spMkLst>
        </pc:spChg>
        <pc:spChg chg="add del mod">
          <ac:chgData name="Tom Cabral" userId="S::tom.cabral@butterflyeffects.com::1f341e1c-07eb-4113-879f-2b57ccaf532d" providerId="AD" clId="Web-{C0F4FDD7-8A65-ED9E-E871-79B82F276ADF}" dt="2024-04-26T21:29:59.944" v="785"/>
          <ac:spMkLst>
            <pc:docMk/>
            <pc:sldMk cId="3122045120" sldId="2145706933"/>
            <ac:spMk id="30" creationId="{2A7A6474-7EEC-2FF0-0E9F-3DFA5D218003}"/>
          </ac:spMkLst>
        </pc:spChg>
        <pc:picChg chg="add del mod ord">
          <ac:chgData name="Tom Cabral" userId="S::tom.cabral@butterflyeffects.com::1f341e1c-07eb-4113-879f-2b57ccaf532d" providerId="AD" clId="Web-{C0F4FDD7-8A65-ED9E-E871-79B82F276ADF}" dt="2024-04-26T21:24:30.091" v="737"/>
          <ac:picMkLst>
            <pc:docMk/>
            <pc:sldMk cId="3122045120" sldId="2145706933"/>
            <ac:picMk id="11" creationId="{C50F4C14-75BA-9714-A680-CE8C787A67AF}"/>
          </ac:picMkLst>
        </pc:picChg>
        <pc:picChg chg="add del mod">
          <ac:chgData name="Tom Cabral" userId="S::tom.cabral@butterflyeffects.com::1f341e1c-07eb-4113-879f-2b57ccaf532d" providerId="AD" clId="Web-{C0F4FDD7-8A65-ED9E-E871-79B82F276ADF}" dt="2024-04-26T21:29:55.709" v="781"/>
          <ac:picMkLst>
            <pc:docMk/>
            <pc:sldMk cId="3122045120" sldId="2145706933"/>
            <ac:picMk id="19" creationId="{2C337CB4-7912-97A9-80C8-E767CD0EFE52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1:29:55.709" v="779"/>
          <ac:picMkLst>
            <pc:docMk/>
            <pc:sldMk cId="3122045120" sldId="2145706933"/>
            <ac:picMk id="21" creationId="{694C6401-047B-3280-C220-2840AF57C92A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1:29:55.709" v="777"/>
          <ac:picMkLst>
            <pc:docMk/>
            <pc:sldMk cId="3122045120" sldId="2145706933"/>
            <ac:picMk id="23" creationId="{E800DEE4-B02B-8301-4E92-946032499044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1:29:55.709" v="776"/>
          <ac:picMkLst>
            <pc:docMk/>
            <pc:sldMk cId="3122045120" sldId="2145706933"/>
            <ac:picMk id="24" creationId="{CD9A8510-FC06-47BB-00DF-D16E3EF6A99C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1:29:55.709" v="775"/>
          <ac:picMkLst>
            <pc:docMk/>
            <pc:sldMk cId="3122045120" sldId="2145706933"/>
            <ac:picMk id="25" creationId="{52471420-805C-16BA-9D0D-77E5414EA237}"/>
          </ac:picMkLst>
        </pc:picChg>
        <pc:picChg chg="add del">
          <ac:chgData name="Tom Cabral" userId="S::tom.cabral@butterflyeffects.com::1f341e1c-07eb-4113-879f-2b57ccaf532d" providerId="AD" clId="Web-{C0F4FDD7-8A65-ED9E-E871-79B82F276ADF}" dt="2024-04-26T21:29:55.709" v="774"/>
          <ac:picMkLst>
            <pc:docMk/>
            <pc:sldMk cId="3122045120" sldId="2145706933"/>
            <ac:picMk id="26" creationId="{7E9EBCB1-C6B2-28AF-2FD8-2E8F3C87D7D3}"/>
          </ac:picMkLst>
        </pc:picChg>
      </pc:sldChg>
      <pc:sldChg chg="addSp delSp modSp add mod setBg">
        <pc:chgData name="Tom Cabral" userId="S::tom.cabral@butterflyeffects.com::1f341e1c-07eb-4113-879f-2b57ccaf532d" providerId="AD" clId="Web-{C0F4FDD7-8A65-ED9E-E871-79B82F276ADF}" dt="2024-04-26T21:34:59.030" v="870" actId="20577"/>
        <pc:sldMkLst>
          <pc:docMk/>
          <pc:sldMk cId="571431990" sldId="2145706934"/>
        </pc:sldMkLst>
        <pc:spChg chg="add mod">
          <ac:chgData name="Tom Cabral" userId="S::tom.cabral@butterflyeffects.com::1f341e1c-07eb-4113-879f-2b57ccaf532d" providerId="AD" clId="Web-{C0F4FDD7-8A65-ED9E-E871-79B82F276ADF}" dt="2024-04-26T21:34:59.030" v="870" actId="20577"/>
          <ac:spMkLst>
            <pc:docMk/>
            <pc:sldMk cId="571431990" sldId="2145706934"/>
            <ac:spMk id="5" creationId="{98C46987-F938-2EB7-F05B-5E4C2B14922E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33:09.511" v="849" actId="1076"/>
          <ac:spMkLst>
            <pc:docMk/>
            <pc:sldMk cId="571431990" sldId="2145706934"/>
            <ac:spMk id="10" creationId="{00000000-0000-0000-0000-000000000000}"/>
          </ac:spMkLst>
        </pc:spChg>
        <pc:spChg chg="mod">
          <ac:chgData name="Tom Cabral" userId="S::tom.cabral@butterflyeffects.com::1f341e1c-07eb-4113-879f-2b57ccaf532d" providerId="AD" clId="Web-{C0F4FDD7-8A65-ED9E-E871-79B82F276ADF}" dt="2024-04-26T21:30:37.616" v="795" actId="20577"/>
          <ac:spMkLst>
            <pc:docMk/>
            <pc:sldMk cId="571431990" sldId="2145706934"/>
            <ac:spMk id="21" creationId="{FF6AE6BF-7991-7E2A-6714-19DC938878EA}"/>
          </ac:spMkLst>
        </pc:spChg>
        <pc:picChg chg="add mod">
          <ac:chgData name="Tom Cabral" userId="S::tom.cabral@butterflyeffects.com::1f341e1c-07eb-4113-879f-2b57ccaf532d" providerId="AD" clId="Web-{C0F4FDD7-8A65-ED9E-E871-79B82F276ADF}" dt="2024-04-26T21:32:53.823" v="847" actId="1076"/>
          <ac:picMkLst>
            <pc:docMk/>
            <pc:sldMk cId="571431990" sldId="2145706934"/>
            <ac:picMk id="3" creationId="{6F079209-E7D4-959F-A1CF-2D3901FACDF1}"/>
          </ac:picMkLst>
        </pc:picChg>
        <pc:picChg chg="mod">
          <ac:chgData name="Tom Cabral" userId="S::tom.cabral@butterflyeffects.com::1f341e1c-07eb-4113-879f-2b57ccaf532d" providerId="AD" clId="Web-{C0F4FDD7-8A65-ED9E-E871-79B82F276ADF}" dt="2024-04-26T21:34:32.013" v="868" actId="1076"/>
          <ac:picMkLst>
            <pc:docMk/>
            <pc:sldMk cId="571431990" sldId="2145706934"/>
            <ac:picMk id="4" creationId="{E800DEE4-B02B-8301-4E92-946032499044}"/>
          </ac:picMkLst>
        </pc:picChg>
        <pc:picChg chg="del">
          <ac:chgData name="Tom Cabral" userId="S::tom.cabral@butterflyeffects.com::1f341e1c-07eb-4113-879f-2b57ccaf532d" providerId="AD" clId="Web-{C0F4FDD7-8A65-ED9E-E871-79B82F276ADF}" dt="2024-04-26T21:30:50.898" v="821"/>
          <ac:picMkLst>
            <pc:docMk/>
            <pc:sldMk cId="571431990" sldId="2145706934"/>
            <ac:picMk id="19" creationId="{694C6401-047B-3280-C220-2840AF57C92A}"/>
          </ac:picMkLst>
        </pc:picChg>
        <pc:picChg chg="del">
          <ac:chgData name="Tom Cabral" userId="S::tom.cabral@butterflyeffects.com::1f341e1c-07eb-4113-879f-2b57ccaf532d" providerId="AD" clId="Web-{C0F4FDD7-8A65-ED9E-E871-79B82F276ADF}" dt="2024-04-26T21:32:48.495" v="845"/>
          <ac:picMkLst>
            <pc:docMk/>
            <pc:sldMk cId="571431990" sldId="2145706934"/>
            <ac:picMk id="25" creationId="{CD9A8510-FC06-47BB-00DF-D16E3EF6A99C}"/>
          </ac:picMkLst>
        </pc:picChg>
        <pc:picChg chg="mod">
          <ac:chgData name="Tom Cabral" userId="S::tom.cabral@butterflyeffects.com::1f341e1c-07eb-4113-879f-2b57ccaf532d" providerId="AD" clId="Web-{C0F4FDD7-8A65-ED9E-E871-79B82F276ADF}" dt="2024-04-26T21:32:51.526" v="846" actId="1076"/>
          <ac:picMkLst>
            <pc:docMk/>
            <pc:sldMk cId="571431990" sldId="2145706934"/>
            <ac:picMk id="29" creationId="{7E9EBCB1-C6B2-28AF-2FD8-2E8F3C87D7D3}"/>
          </ac:picMkLst>
        </pc:picChg>
      </pc:sldChg>
    </pc:docChg>
  </pc:docChgLst>
  <pc:docChgLst>
    <pc:chgData name="Steve Woolf" userId="87fa55ae-c0ba-4896-a092-e4098ecc550a" providerId="ADAL" clId="{71A89B7A-DECD-434D-BEA2-B3C930A661F5}"/>
    <pc:docChg chg="undo custSel addSld delSld modSld sldOrd">
      <pc:chgData name="Steve Woolf" userId="87fa55ae-c0ba-4896-a092-e4098ecc550a" providerId="ADAL" clId="{71A89B7A-DECD-434D-BEA2-B3C930A661F5}" dt="2024-04-29T15:55:51.689" v="378" actId="2696"/>
      <pc:docMkLst>
        <pc:docMk/>
      </pc:docMkLst>
      <pc:sldChg chg="del">
        <pc:chgData name="Steve Woolf" userId="87fa55ae-c0ba-4896-a092-e4098ecc550a" providerId="ADAL" clId="{71A89B7A-DECD-434D-BEA2-B3C930A661F5}" dt="2024-04-29T15:55:36.525" v="376" actId="2696"/>
        <pc:sldMkLst>
          <pc:docMk/>
          <pc:sldMk cId="0" sldId="256"/>
        </pc:sldMkLst>
      </pc:sldChg>
      <pc:sldChg chg="addSp delSp modSp del mod modNotesTx">
        <pc:chgData name="Steve Woolf" userId="87fa55ae-c0ba-4896-a092-e4098ecc550a" providerId="ADAL" clId="{71A89B7A-DECD-434D-BEA2-B3C930A661F5}" dt="2024-04-29T15:32:13.356" v="372" actId="47"/>
        <pc:sldMkLst>
          <pc:docMk/>
          <pc:sldMk cId="2811516023" sldId="2145706930"/>
        </pc:sldMkLst>
        <pc:spChg chg="mod">
          <ac:chgData name="Steve Woolf" userId="87fa55ae-c0ba-4896-a092-e4098ecc550a" providerId="ADAL" clId="{71A89B7A-DECD-434D-BEA2-B3C930A661F5}" dt="2024-04-26T18:27:04.361" v="265" actId="14100"/>
          <ac:spMkLst>
            <pc:docMk/>
            <pc:sldMk cId="2811516023" sldId="2145706930"/>
            <ac:spMk id="47" creationId="{61D3355D-681A-4DF6-A776-BC05145B6930}"/>
          </ac:spMkLst>
        </pc:spChg>
        <pc:spChg chg="mod">
          <ac:chgData name="Steve Woolf" userId="87fa55ae-c0ba-4896-a092-e4098ecc550a" providerId="ADAL" clId="{71A89B7A-DECD-434D-BEA2-B3C930A661F5}" dt="2024-04-26T18:26:56.867" v="264" actId="113"/>
          <ac:spMkLst>
            <pc:docMk/>
            <pc:sldMk cId="2811516023" sldId="2145706930"/>
            <ac:spMk id="51" creationId="{DB059431-30E0-4F05-BCE4-617B8F3A3E0D}"/>
          </ac:spMkLst>
        </pc:spChg>
        <pc:spChg chg="mod">
          <ac:chgData name="Steve Woolf" userId="87fa55ae-c0ba-4896-a092-e4098ecc550a" providerId="ADAL" clId="{71A89B7A-DECD-434D-BEA2-B3C930A661F5}" dt="2024-04-26T18:28:07.434" v="275" actId="20577"/>
          <ac:spMkLst>
            <pc:docMk/>
            <pc:sldMk cId="2811516023" sldId="2145706930"/>
            <ac:spMk id="4101" creationId="{CB30F385-54A2-42EA-BC99-167734F9629B}"/>
          </ac:spMkLst>
        </pc:spChg>
        <pc:grpChg chg="del">
          <ac:chgData name="Steve Woolf" userId="87fa55ae-c0ba-4896-a092-e4098ecc550a" providerId="ADAL" clId="{71A89B7A-DECD-434D-BEA2-B3C930A661F5}" dt="2024-04-26T18:25:33.745" v="220" actId="478"/>
          <ac:grpSpMkLst>
            <pc:docMk/>
            <pc:sldMk cId="2811516023" sldId="2145706930"/>
            <ac:grpSpMk id="8" creationId="{53ED4878-0427-440E-93B2-9F371ADD8BA4}"/>
          </ac:grpSpMkLst>
        </pc:grpChg>
        <pc:picChg chg="add mod">
          <ac:chgData name="Steve Woolf" userId="87fa55ae-c0ba-4896-a092-e4098ecc550a" providerId="ADAL" clId="{71A89B7A-DECD-434D-BEA2-B3C930A661F5}" dt="2024-04-26T18:26:22.504" v="227" actId="1076"/>
          <ac:picMkLst>
            <pc:docMk/>
            <pc:sldMk cId="2811516023" sldId="2145706930"/>
            <ac:picMk id="6" creationId="{72196878-142A-C4E4-9292-457CF4997937}"/>
          </ac:picMkLst>
        </pc:picChg>
      </pc:sldChg>
      <pc:sldChg chg="modSp mod ord">
        <pc:chgData name="Steve Woolf" userId="87fa55ae-c0ba-4896-a092-e4098ecc550a" providerId="ADAL" clId="{71A89B7A-DECD-434D-BEA2-B3C930A661F5}" dt="2024-04-29T15:24:43.660" v="359" actId="313"/>
        <pc:sldMkLst>
          <pc:docMk/>
          <pc:sldMk cId="2241264803" sldId="2145706931"/>
        </pc:sldMkLst>
        <pc:spChg chg="mod">
          <ac:chgData name="Steve Woolf" userId="87fa55ae-c0ba-4896-a092-e4098ecc550a" providerId="ADAL" clId="{71A89B7A-DECD-434D-BEA2-B3C930A661F5}" dt="2024-04-29T15:24:43.660" v="359" actId="313"/>
          <ac:spMkLst>
            <pc:docMk/>
            <pc:sldMk cId="2241264803" sldId="2145706931"/>
            <ac:spMk id="4101" creationId="{CB30F385-54A2-42EA-BC99-167734F9629B}"/>
          </ac:spMkLst>
        </pc:spChg>
      </pc:sldChg>
      <pc:sldChg chg="del">
        <pc:chgData name="Steve Woolf" userId="87fa55ae-c0ba-4896-a092-e4098ecc550a" providerId="ADAL" clId="{71A89B7A-DECD-434D-BEA2-B3C930A661F5}" dt="2024-04-29T15:55:42.204" v="377" actId="2696"/>
        <pc:sldMkLst>
          <pc:docMk/>
          <pc:sldMk cId="246270578" sldId="2145706932"/>
        </pc:sldMkLst>
      </pc:sldChg>
      <pc:sldChg chg="del ord">
        <pc:chgData name="Steve Woolf" userId="87fa55ae-c0ba-4896-a092-e4098ecc550a" providerId="ADAL" clId="{71A89B7A-DECD-434D-BEA2-B3C930A661F5}" dt="2024-04-29T15:55:51.689" v="378" actId="2696"/>
        <pc:sldMkLst>
          <pc:docMk/>
          <pc:sldMk cId="571431990" sldId="2145706934"/>
        </pc:sldMkLst>
      </pc:sldChg>
      <pc:sldChg chg="new del">
        <pc:chgData name="Steve Woolf" userId="87fa55ae-c0ba-4896-a092-e4098ecc550a" providerId="ADAL" clId="{71A89B7A-DECD-434D-BEA2-B3C930A661F5}" dt="2024-04-29T14:47:41.028" v="329" actId="680"/>
        <pc:sldMkLst>
          <pc:docMk/>
          <pc:sldMk cId="192858640" sldId="2145706935"/>
        </pc:sldMkLst>
      </pc:sldChg>
      <pc:sldChg chg="new del">
        <pc:chgData name="Steve Woolf" userId="87fa55ae-c0ba-4896-a092-e4098ecc550a" providerId="ADAL" clId="{71A89B7A-DECD-434D-BEA2-B3C930A661F5}" dt="2024-04-29T15:32:08.009" v="371" actId="47"/>
        <pc:sldMkLst>
          <pc:docMk/>
          <pc:sldMk cId="2095181368" sldId="2145706935"/>
        </pc:sldMkLst>
      </pc:sldChg>
      <pc:sldChg chg="addSp delSp modSp new mod setBg">
        <pc:chgData name="Steve Woolf" userId="87fa55ae-c0ba-4896-a092-e4098ecc550a" providerId="ADAL" clId="{71A89B7A-DECD-434D-BEA2-B3C930A661F5}" dt="2024-04-29T15:46:58.818" v="375" actId="1076"/>
        <pc:sldMkLst>
          <pc:docMk/>
          <pc:sldMk cId="892955038" sldId="2145706936"/>
        </pc:sldMkLst>
        <pc:spChg chg="add mod">
          <ac:chgData name="Steve Woolf" userId="87fa55ae-c0ba-4896-a092-e4098ecc550a" providerId="ADAL" clId="{71A89B7A-DECD-434D-BEA2-B3C930A661F5}" dt="2024-04-29T15:31:34.295" v="368" actId="1582"/>
          <ac:spMkLst>
            <pc:docMk/>
            <pc:sldMk cId="892955038" sldId="2145706936"/>
            <ac:spMk id="5" creationId="{144A10B5-6D67-2413-2B8B-D93763A548DC}"/>
          </ac:spMkLst>
        </pc:spChg>
        <pc:spChg chg="add">
          <ac:chgData name="Steve Woolf" userId="87fa55ae-c0ba-4896-a092-e4098ecc550a" providerId="ADAL" clId="{71A89B7A-DECD-434D-BEA2-B3C930A661F5}" dt="2024-04-29T15:30:47.582" v="362" actId="26606"/>
          <ac:spMkLst>
            <pc:docMk/>
            <pc:sldMk cId="892955038" sldId="2145706936"/>
            <ac:spMk id="8" creationId="{42A4FC2C-047E-45A5-965D-8E1E3BF09BC6}"/>
          </ac:spMkLst>
        </pc:spChg>
        <pc:picChg chg="add mod">
          <ac:chgData name="Steve Woolf" userId="87fa55ae-c0ba-4896-a092-e4098ecc550a" providerId="ADAL" clId="{71A89B7A-DECD-434D-BEA2-B3C930A661F5}" dt="2024-04-29T15:30:47.582" v="362" actId="26606"/>
          <ac:picMkLst>
            <pc:docMk/>
            <pc:sldMk cId="892955038" sldId="2145706936"/>
            <ac:picMk id="3" creationId="{9CE62491-2F19-5EFE-35F3-F1511D1A03CC}"/>
          </ac:picMkLst>
        </pc:picChg>
        <pc:picChg chg="add mod">
          <ac:chgData name="Steve Woolf" userId="87fa55ae-c0ba-4896-a092-e4098ecc550a" providerId="ADAL" clId="{71A89B7A-DECD-434D-BEA2-B3C930A661F5}" dt="2024-04-29T15:46:58.818" v="375" actId="1076"/>
          <ac:picMkLst>
            <pc:docMk/>
            <pc:sldMk cId="892955038" sldId="2145706936"/>
            <ac:picMk id="6" creationId="{E6A628D6-FACB-AF4B-1751-7FBC2AFA1C0E}"/>
          </ac:picMkLst>
        </pc:picChg>
        <pc:inkChg chg="add del">
          <ac:chgData name="Steve Woolf" userId="87fa55ae-c0ba-4896-a092-e4098ecc550a" providerId="ADAL" clId="{71A89B7A-DECD-434D-BEA2-B3C930A661F5}" dt="2024-04-29T15:31:02.620" v="364" actId="9405"/>
          <ac:inkMkLst>
            <pc:docMk/>
            <pc:sldMk cId="892955038" sldId="2145706936"/>
            <ac:inkMk id="4" creationId="{D8046490-67F6-4B90-661F-5804BA3CB6BE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5338-D7C3-448C-BD2B-DF1B592B764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F95F-061D-4121-8C6C-23E8F3EDD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6AA83B8-BC40-40E4-8194-F95E8111F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CD48986-BE69-472B-B1DE-73B81A456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 have extensive EI background. In designing the BE clinical model I wanted to </a:t>
            </a:r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D96E0A57-5501-4591-8386-518D6BBE50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18518-291A-4B59-B860-209F682D639F}" type="datetime3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 April 2024</a:t>
            </a:fld>
            <a:endParaRPr lang="en-US" altLang="en-US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7DDBABF3-F4CE-4BD6-821B-EBEFABC49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B35262-6403-47F8-BFBF-AB93BA7CFD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7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D306-1277-4906-B8F5-6F8EDD92A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A3E74-2F43-4242-8332-C403C8573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77FE-F350-4604-8872-D388C73A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EE52E-2E09-47FC-8E60-FA881ABC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A0B0-AABF-45C9-968B-91BCD46D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C59B-52E7-465F-89E8-68804594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61214-A5FB-49F5-863A-5377E70E7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CD150-1B11-41EC-BF9C-F4E996A1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9A12-D3AE-4FF3-9632-0527BF87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687E-9AF3-45C2-B851-FDB2D01F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3A75-DF03-4DCA-9571-5AB5FA444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BD09F-B316-4E73-95CE-B6524DECF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D22E7-FC94-4C3D-9731-C9AE7428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81B5F-8B76-41BC-BA31-EDF5C27C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ACA54-99FF-42D0-9EF2-E0862845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60E81-D5C0-421D-A81C-950B6E1B249E}"/>
              </a:ext>
            </a:extLst>
          </p:cNvPr>
          <p:cNvSpPr/>
          <p:nvPr userDrawn="1"/>
        </p:nvSpPr>
        <p:spPr>
          <a:xfrm>
            <a:off x="0" y="0"/>
            <a:ext cx="12192000" cy="977900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E4750-3C24-401C-8D03-55857C2BF416}"/>
              </a:ext>
            </a:extLst>
          </p:cNvPr>
          <p:cNvSpPr/>
          <p:nvPr userDrawn="1"/>
        </p:nvSpPr>
        <p:spPr>
          <a:xfrm>
            <a:off x="0" y="6510338"/>
            <a:ext cx="12192000" cy="34766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B2854E-FB68-441E-9177-682F9E3FD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650" y="6492875"/>
            <a:ext cx="2736850" cy="365125"/>
          </a:xfrm>
        </p:spPr>
        <p:txBody>
          <a:bodyPr/>
          <a:lstStyle>
            <a:lvl1pPr algn="r">
              <a:defRPr sz="675">
                <a:solidFill>
                  <a:srgbClr val="464646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fld id="{4E2489CE-DE91-4EA1-95CD-AD09C1BCB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717DD0-04A4-4EBE-AE62-C4EEDAB4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88" y="6510338"/>
            <a:ext cx="3816350" cy="338137"/>
          </a:xfrm>
        </p:spPr>
        <p:txBody>
          <a:bodyPr/>
          <a:lstStyle>
            <a:lvl1pPr algn="l">
              <a:defRPr sz="563">
                <a:solidFill>
                  <a:srgbClr val="464646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6404-7683-4638-B0C4-9B21C8D3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08DC-0898-44C7-A02B-A9A9CB1A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87376-7AC8-4D9F-BE39-AF7756B4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8E7A-501D-49EE-852C-7C80A684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703D-4A49-4E1D-8B30-D07CCC55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F9C2-068F-4A8E-9585-22A114AC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EF405-07A2-434B-BCF3-54B9EA5E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F59A-0360-412E-A742-94F33F42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C341-7AE8-4830-BA57-8B012827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B0E0-A05E-40AE-9E69-3AA25CB9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738A-E3E9-4B3A-BE56-BE7BE2C7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4433-1DC5-4EAE-9BAF-2D03868A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8F0D4-CE44-411E-9859-3EDE18C7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C31AB-C513-442F-BC65-E90F6D29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8603F-F55A-467E-A2FC-CB86AFA8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0BA94-143D-45FF-B997-743064E4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9E00-831A-483B-8619-97D84837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AC454-DB0C-459A-9B03-60BFE598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A4AD9-35B4-4933-A787-D978C289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476D8-4FC7-4F61-9DD3-B579ED6C2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8ED64-06D6-453B-8328-E8C4F427C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633D8-BC0C-4D79-A82A-83E3B61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FEDFF-4563-489A-B573-AFDBC7E5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933FD-F601-4A83-9107-ED58A129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EB9C-D3F8-48D7-A5B0-38C5355A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CC007-1792-440F-84D9-9F2877D5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F1617-F54F-460C-A4FC-C6512D4F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A34DD-35E2-4D66-B2DA-5E3FED3B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775F1-03E1-4D7A-8019-796785F7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51375-F8B6-4E94-AB99-64187921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11C79-21A3-4152-8A3B-10623F2B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5FE4-0A9D-4889-9678-FF5F344E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DC44-8710-47F5-80A5-DED0DA55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D779E-24AD-4446-9D12-B75DB739B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DD84E-996E-4897-9414-110BB2B4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59809-D915-4BED-8AAE-66A7367C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71DA4-36FE-4ECF-8100-6A76EDF5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8D07-54BC-430F-A803-7292FC7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5FBF5-021C-46F5-BEA0-E6D0F5291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EC05D-A128-4D5F-A8D8-E10FC5299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B97B0-096A-45CE-8820-5E3E20A1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AE41A-DBCE-405D-94CF-B13417F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DFB8E-2068-4390-9113-0D739088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A984D-2EEC-49BC-B067-036266D5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E915-CAE6-4829-8290-C9A6A454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8EFC-A8FF-4CA4-9F1E-6D4F25B2B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D8A9-D014-45BD-9893-A19A775B8B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D851-65F0-4A78-8AE3-EFFFF5246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7198-9012-45AB-BB61-D20DCAB03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CB54-EAA2-4185-AA9C-4C4BC89B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5488314C-82C0-4F15-90FB-5810421A972A}"/>
              </a:ext>
            </a:extLst>
          </p:cNvPr>
          <p:cNvSpPr/>
          <p:nvPr/>
        </p:nvSpPr>
        <p:spPr>
          <a:xfrm>
            <a:off x="10507429" y="4636480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0EBD19-91D9-4943-B9AB-3DFBB5867026}"/>
              </a:ext>
            </a:extLst>
          </p:cNvPr>
          <p:cNvSpPr/>
          <p:nvPr/>
        </p:nvSpPr>
        <p:spPr>
          <a:xfrm>
            <a:off x="8665003" y="4617453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C02485-0535-4512-AFC1-198984A59FFC}"/>
              </a:ext>
            </a:extLst>
          </p:cNvPr>
          <p:cNvSpPr/>
          <p:nvPr/>
        </p:nvSpPr>
        <p:spPr>
          <a:xfrm>
            <a:off x="6708381" y="4625032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52D1B0-39B4-4570-A04D-B9BC500EF337}"/>
              </a:ext>
            </a:extLst>
          </p:cNvPr>
          <p:cNvSpPr/>
          <p:nvPr/>
        </p:nvSpPr>
        <p:spPr>
          <a:xfrm>
            <a:off x="4645103" y="4636481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A9A5C47-541E-43CE-A82C-87B78325EE29}"/>
              </a:ext>
            </a:extLst>
          </p:cNvPr>
          <p:cNvSpPr/>
          <p:nvPr/>
        </p:nvSpPr>
        <p:spPr>
          <a:xfrm>
            <a:off x="2381174" y="4620920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01727E-668B-458F-B520-4CD7ABAF3E87}"/>
              </a:ext>
            </a:extLst>
          </p:cNvPr>
          <p:cNvSpPr/>
          <p:nvPr/>
        </p:nvSpPr>
        <p:spPr>
          <a:xfrm>
            <a:off x="327281" y="4625032"/>
            <a:ext cx="1140479" cy="1140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TextBox 4">
            <a:extLst>
              <a:ext uri="{FF2B5EF4-FFF2-40B4-BE49-F238E27FC236}">
                <a16:creationId xmlns:a16="http://schemas.microsoft.com/office/drawing/2014/main" id="{CB30F385-54A2-42EA-BC99-167734F9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09" y="1013233"/>
            <a:ext cx="5750067" cy="12403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Western Massachusetts: 5 catchment areas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Above age 3 children in Southeast MA 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2,000 families; Across 12 states; Ages 1-66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Extensive experience providing EI programs nationwide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Access to language interpretation and translation services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Designated department responds to referral within 24 hours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97% Parent Satisfaction Rating 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</a:rPr>
              <a:t>University Partnerships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B902B-B427-4E10-9C55-4E8114455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34811-4EB4-4522-81C7-B479BAE5E6E4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9437C86-5935-47A6-85FE-0C345786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5" y="99514"/>
            <a:ext cx="727011" cy="7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>
            <a:extLst>
              <a:ext uri="{FF2B5EF4-FFF2-40B4-BE49-F238E27FC236}">
                <a16:creationId xmlns:a16="http://schemas.microsoft.com/office/drawing/2014/main" id="{5EB9B078-E919-4F9F-813F-7556F4DE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635666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1600"/>
          </a:p>
        </p:txBody>
      </p:sp>
      <p:sp>
        <p:nvSpPr>
          <p:cNvPr id="4104" name="TextBox 9">
            <a:extLst>
              <a:ext uri="{FF2B5EF4-FFF2-40B4-BE49-F238E27FC236}">
                <a16:creationId xmlns:a16="http://schemas.microsoft.com/office/drawing/2014/main" id="{4E35BA69-12D4-4129-AA6D-E627B696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67008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1600"/>
          </a:p>
        </p:txBody>
      </p:sp>
      <p:sp>
        <p:nvSpPr>
          <p:cNvPr id="4105" name="TextBox 10">
            <a:extLst>
              <a:ext uri="{FF2B5EF4-FFF2-40B4-BE49-F238E27FC236}">
                <a16:creationId xmlns:a16="http://schemas.microsoft.com/office/drawing/2014/main" id="{9913FB40-E24B-471A-A2DF-4EFE6A3E7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66214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4106" name="TextBox 12">
            <a:extLst>
              <a:ext uri="{FF2B5EF4-FFF2-40B4-BE49-F238E27FC236}">
                <a16:creationId xmlns:a16="http://schemas.microsoft.com/office/drawing/2014/main" id="{323E7D83-F978-4551-9D9E-386EBF6CD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634079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1600"/>
          </a:p>
        </p:txBody>
      </p:sp>
      <p:sp>
        <p:nvSpPr>
          <p:cNvPr id="4107" name="TextBox 13">
            <a:extLst>
              <a:ext uri="{FF2B5EF4-FFF2-40B4-BE49-F238E27FC236}">
                <a16:creationId xmlns:a16="http://schemas.microsoft.com/office/drawing/2014/main" id="{8AD029A8-A53C-451D-A6EE-21203252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6532563"/>
            <a:ext cx="405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1600" i="1">
              <a:solidFill>
                <a:schemeClr val="tx2"/>
              </a:solidFill>
            </a:endParaRPr>
          </a:p>
        </p:txBody>
      </p:sp>
      <p:pic>
        <p:nvPicPr>
          <p:cNvPr id="4108" name="Picture 11">
            <a:extLst>
              <a:ext uri="{FF2B5EF4-FFF2-40B4-BE49-F238E27FC236}">
                <a16:creationId xmlns:a16="http://schemas.microsoft.com/office/drawing/2014/main" id="{F7D33CB0-CE12-49F2-B8C1-8A64A3CC2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/>
          <a:stretch/>
        </p:blipFill>
        <p:spPr bwMode="auto">
          <a:xfrm>
            <a:off x="6427205" y="1156716"/>
            <a:ext cx="3970264" cy="24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084AC5F7-4597-4B9C-BF96-1E04E78B8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/>
        </p:blipFill>
        <p:spPr>
          <a:xfrm>
            <a:off x="327281" y="4751838"/>
            <a:ext cx="1169047" cy="914400"/>
          </a:xfrm>
          <a:prstGeom prst="rect">
            <a:avLst/>
          </a:prstGeom>
        </p:spPr>
      </p:pic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8EE26564-5D84-4975-8B80-2389FDF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933" y="4647925"/>
            <a:ext cx="1052785" cy="902387"/>
          </a:xfrm>
          <a:prstGeom prst="rect">
            <a:avLst/>
          </a:prstGeom>
        </p:spPr>
      </p:pic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8DB2C77B-3C13-4BB6-8CA2-D773E0363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436" y="4709148"/>
            <a:ext cx="878702" cy="937282"/>
          </a:xfrm>
          <a:prstGeom prst="rect">
            <a:avLst/>
          </a:prstGeom>
        </p:spPr>
      </p:pic>
      <p:pic>
        <p:nvPicPr>
          <p:cNvPr id="21" name="Picture Placeholder 5">
            <a:extLst>
              <a:ext uri="{FF2B5EF4-FFF2-40B4-BE49-F238E27FC236}">
                <a16:creationId xmlns:a16="http://schemas.microsoft.com/office/drawing/2014/main" id="{633C58C6-D930-4E81-B46A-C55F9B460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>
          <a:xfrm>
            <a:off x="4664518" y="4635260"/>
            <a:ext cx="1133175" cy="847306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779A2E42-81EB-4E47-ADAC-6B6CE2FB6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836" y="4658627"/>
            <a:ext cx="1053885" cy="911468"/>
          </a:xfrm>
          <a:prstGeom prst="rect">
            <a:avLst/>
          </a:prstGeom>
        </p:spPr>
      </p:pic>
      <p:pic>
        <p:nvPicPr>
          <p:cNvPr id="23" name="Picture Placeholder 5">
            <a:extLst>
              <a:ext uri="{FF2B5EF4-FFF2-40B4-BE49-F238E27FC236}">
                <a16:creationId xmlns:a16="http://schemas.microsoft.com/office/drawing/2014/main" id="{161B4F18-A6CA-4541-A04E-8F0384A74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9224" y="4696661"/>
            <a:ext cx="947351" cy="9094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9595EE8-9656-4519-AB8D-C0FE7D2FA34F}"/>
              </a:ext>
            </a:extLst>
          </p:cNvPr>
          <p:cNvSpPr txBox="1"/>
          <p:nvPr/>
        </p:nvSpPr>
        <p:spPr>
          <a:xfrm>
            <a:off x="166201" y="4201765"/>
            <a:ext cx="1566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200">
                <a:solidFill>
                  <a:srgbClr val="AA7FB9"/>
                </a:solidFill>
              </a:rPr>
              <a:t>Best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998DD5-400D-45DB-B84A-AA870E3AF9EA}"/>
              </a:ext>
            </a:extLst>
          </p:cNvPr>
          <p:cNvSpPr txBox="1"/>
          <p:nvPr/>
        </p:nvSpPr>
        <p:spPr>
          <a:xfrm>
            <a:off x="6503893" y="4105450"/>
            <a:ext cx="1611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200">
                <a:solidFill>
                  <a:srgbClr val="AA7FB9"/>
                </a:solidFill>
              </a:rPr>
              <a:t>Teaching Essential Skills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45B60A-61F4-4D2F-A967-C95B5FB38BF3}"/>
              </a:ext>
            </a:extLst>
          </p:cNvPr>
          <p:cNvSpPr txBox="1"/>
          <p:nvPr/>
        </p:nvSpPr>
        <p:spPr>
          <a:xfrm>
            <a:off x="1827432" y="4130926"/>
            <a:ext cx="220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AA7FB9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Treatment Plans Informed by the Family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F3530-0F6D-4512-BF2E-C7D37C9D6704}"/>
              </a:ext>
            </a:extLst>
          </p:cNvPr>
          <p:cNvSpPr txBox="1"/>
          <p:nvPr/>
        </p:nvSpPr>
        <p:spPr>
          <a:xfrm>
            <a:off x="4152963" y="4105451"/>
            <a:ext cx="2100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AA7FB9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Coordination of Care with All IFSP members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730D78-8F2D-4388-A653-E9D53115371E}"/>
              </a:ext>
            </a:extLst>
          </p:cNvPr>
          <p:cNvSpPr txBox="1"/>
          <p:nvPr/>
        </p:nvSpPr>
        <p:spPr>
          <a:xfrm>
            <a:off x="8411726" y="4103134"/>
            <a:ext cx="1611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200">
                <a:solidFill>
                  <a:srgbClr val="AA7FB9"/>
                </a:solidFill>
              </a:rPr>
              <a:t>Building Rapport and Trust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B3278-8825-420C-A73B-66B070C39BE2}"/>
              </a:ext>
            </a:extLst>
          </p:cNvPr>
          <p:cNvSpPr txBox="1"/>
          <p:nvPr/>
        </p:nvSpPr>
        <p:spPr>
          <a:xfrm>
            <a:off x="10212247" y="4105317"/>
            <a:ext cx="1781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AA7FB9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Focus on Family Participation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99DAFE-9ADE-42B4-832E-E28A57CAF447}"/>
              </a:ext>
            </a:extLst>
          </p:cNvPr>
          <p:cNvSpPr txBox="1"/>
          <p:nvPr/>
        </p:nvSpPr>
        <p:spPr>
          <a:xfrm>
            <a:off x="10255137" y="5787483"/>
            <a:ext cx="16892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DPH EI Philosophy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match: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r>
              <a:rPr lang="en-US" sz="1100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Family Centeredness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DAE9B7-541B-42D6-A105-9390FFE36BAE}"/>
              </a:ext>
            </a:extLst>
          </p:cNvPr>
          <p:cNvSpPr txBox="1"/>
          <p:nvPr/>
        </p:nvSpPr>
        <p:spPr>
          <a:xfrm>
            <a:off x="8481014" y="5782161"/>
            <a:ext cx="16116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DPH EI Philosophy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100" b="1"/>
              <a:t>Respect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F13BE-3ADE-4F68-8605-2B2088C39C81}"/>
              </a:ext>
            </a:extLst>
          </p:cNvPr>
          <p:cNvSpPr txBox="1"/>
          <p:nvPr/>
        </p:nvSpPr>
        <p:spPr>
          <a:xfrm>
            <a:off x="6439376" y="5777770"/>
            <a:ext cx="16478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DPH EI Philosophy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100" b="1"/>
              <a:t>Life-long Learning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CC127-97EC-453B-A5EB-F76CEAB11D2E}"/>
              </a:ext>
            </a:extLst>
          </p:cNvPr>
          <p:cNvSpPr txBox="1"/>
          <p:nvPr/>
        </p:nvSpPr>
        <p:spPr>
          <a:xfrm>
            <a:off x="4180005" y="5783578"/>
            <a:ext cx="18781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DPH EI Philosophy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match:</a:t>
            </a:r>
            <a:endParaRPr lang="en-US" sz="1100">
              <a:latin typeface="+mn-lt"/>
            </a:endParaRPr>
          </a:p>
          <a:p>
            <a:r>
              <a:rPr lang="en-US" sz="1100" b="1"/>
              <a:t>Team Collaboration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6BC7F7-E86B-4AC4-8F0B-2A574BA1A086}"/>
              </a:ext>
            </a:extLst>
          </p:cNvPr>
          <p:cNvSpPr txBox="1"/>
          <p:nvPr/>
        </p:nvSpPr>
        <p:spPr>
          <a:xfrm>
            <a:off x="2184777" y="5780458"/>
            <a:ext cx="16393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DPH EI Philosophy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match:</a:t>
            </a:r>
          </a:p>
          <a:p>
            <a:r>
              <a:rPr lang="en-US" sz="1100" b="1"/>
              <a:t>Community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0C9D48-2A39-4B26-813C-7DD54D6D042B}"/>
              </a:ext>
            </a:extLst>
          </p:cNvPr>
          <p:cNvSpPr txBox="1"/>
          <p:nvPr/>
        </p:nvSpPr>
        <p:spPr>
          <a:xfrm>
            <a:off x="129939" y="5778939"/>
            <a:ext cx="16393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0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DPH EI Philosophy </a:t>
            </a:r>
            <a:r>
              <a:rPr lang="en-US" sz="800">
                <a:latin typeface="+mn-lt"/>
              </a:rPr>
              <a:t>match:</a:t>
            </a:r>
          </a:p>
          <a:p>
            <a:r>
              <a:rPr lang="en-US" sz="1100" b="1"/>
              <a:t>Individualization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14B9-863D-48B4-A8EB-84EC54237072}"/>
              </a:ext>
            </a:extLst>
          </p:cNvPr>
          <p:cNvSpPr txBox="1"/>
          <p:nvPr/>
        </p:nvSpPr>
        <p:spPr>
          <a:xfrm>
            <a:off x="327280" y="3579889"/>
            <a:ext cx="11575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Our 6 Treatment Principles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335017A-923B-41A1-9B7C-36CDCEABE8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863" y="52536"/>
            <a:ext cx="3605986" cy="857889"/>
          </a:xfrm>
          <a:prstGeom prst="rect">
            <a:avLst/>
          </a:prstGeom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226008F-392E-4578-B80E-D4A5863F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00" y="6084456"/>
            <a:ext cx="881151" cy="8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3D0EC-3A57-4BB4-8185-CC1E412A9010}"/>
              </a:ext>
            </a:extLst>
          </p:cNvPr>
          <p:cNvSpPr txBox="1"/>
          <p:nvPr/>
        </p:nvSpPr>
        <p:spPr>
          <a:xfrm>
            <a:off x="845350" y="6538608"/>
            <a:ext cx="1015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5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Phone: (339) 999-8086	 Fax: (844) 364-1273           Email: </a:t>
            </a:r>
            <a:r>
              <a:rPr lang="en-US" sz="1150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1150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arlyIntervention@butterflyeffects.com</a:t>
            </a:r>
            <a:r>
              <a:rPr lang="en-US" sz="115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   Website: www.butterflyeffects.com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D3355D-681A-4DF6-A776-BC05145B6930}"/>
              </a:ext>
            </a:extLst>
          </p:cNvPr>
          <p:cNvSpPr txBox="1"/>
          <p:nvPr/>
        </p:nvSpPr>
        <p:spPr>
          <a:xfrm>
            <a:off x="10092703" y="1738673"/>
            <a:ext cx="2045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000" dirty="0">
                <a:solidFill>
                  <a:srgbClr val="AA7FB9"/>
                </a:solidFill>
              </a:rPr>
              <a:t>Steve Woolf, PhD., BCBA-D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059431-30E0-4F05-BCE4-617B8F3A3E0D}"/>
              </a:ext>
            </a:extLst>
          </p:cNvPr>
          <p:cNvSpPr txBox="1"/>
          <p:nvPr/>
        </p:nvSpPr>
        <p:spPr>
          <a:xfrm>
            <a:off x="10230945" y="1908161"/>
            <a:ext cx="19067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President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03F0E-E2F8-4BFB-8280-2D245A558C7D}"/>
              </a:ext>
            </a:extLst>
          </p:cNvPr>
          <p:cNvCxnSpPr>
            <a:cxnSpLocks/>
          </p:cNvCxnSpPr>
          <p:nvPr/>
        </p:nvCxnSpPr>
        <p:spPr>
          <a:xfrm>
            <a:off x="415636" y="3949221"/>
            <a:ext cx="11379200" cy="0"/>
          </a:xfrm>
          <a:prstGeom prst="line">
            <a:avLst/>
          </a:prstGeom>
          <a:ln w="12700">
            <a:solidFill>
              <a:srgbClr val="AA7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72196878-142A-C4E4-9292-457CF4997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17" y="294153"/>
            <a:ext cx="1302124" cy="13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62491-2F19-5EFE-35F3-F1511D1A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0" b="137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4A10B5-6D67-2413-2B8B-D93763A548DC}"/>
              </a:ext>
            </a:extLst>
          </p:cNvPr>
          <p:cNvSpPr/>
          <p:nvPr/>
        </p:nvSpPr>
        <p:spPr>
          <a:xfrm>
            <a:off x="10355283" y="0"/>
            <a:ext cx="1413164" cy="7956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628D6-FACB-AF4B-1751-7FBC2AFA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1" y="4512623"/>
            <a:ext cx="1809239" cy="2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174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Tahoma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Rooks</dc:creator>
  <cp:lastModifiedBy>Steve Woolf</cp:lastModifiedBy>
  <cp:revision>320</cp:revision>
  <dcterms:created xsi:type="dcterms:W3CDTF">2021-09-14T20:57:06Z</dcterms:created>
  <dcterms:modified xsi:type="dcterms:W3CDTF">2024-04-29T15:55:54Z</dcterms:modified>
</cp:coreProperties>
</file>